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2" r:id="rId1"/>
  </p:sldMasterIdLst>
  <p:notesMasterIdLst>
    <p:notesMasterId r:id="rId13"/>
  </p:notesMasterIdLst>
  <p:sldIdLst>
    <p:sldId id="256" r:id="rId2"/>
    <p:sldId id="258" r:id="rId3"/>
    <p:sldId id="259" r:id="rId4"/>
    <p:sldId id="260" r:id="rId5"/>
    <p:sldId id="273" r:id="rId6"/>
    <p:sldId id="262" r:id="rId7"/>
    <p:sldId id="274" r:id="rId8"/>
    <p:sldId id="264" r:id="rId9"/>
    <p:sldId id="265" r:id="rId10"/>
    <p:sldId id="268" r:id="rId11"/>
    <p:sldId id="272" r:id="rId12"/>
  </p:sldIdLst>
  <p:sldSz cx="9144000" cy="5143500" type="screen16x9"/>
  <p:notesSz cx="6858000" cy="9144000"/>
  <p:embeddedFontLst>
    <p:embeddedFont>
      <p:font typeface="Krona One" panose="020B0604020202020204" charset="0"/>
      <p:regular r:id="rId14"/>
    </p:embeddedFont>
    <p:embeddedFont>
      <p:font typeface="Barlow" panose="020B0604020202020204" charset="0"/>
      <p:regular r:id="rId15"/>
      <p:bold r:id="rId16"/>
      <p:italic r:id="rId17"/>
      <p:boldItalic r:id="rId18"/>
    </p:embeddedFont>
    <p:embeddedFont>
      <p:font typeface="Oswald" panose="020B0604020202020204" charset="0"/>
      <p:regular r:id="rId19"/>
      <p:bold r:id="rId2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E670648-89BD-4A03-8BF8-544967FA82EA}">
  <a:tblStyle styleId="{2E670648-89BD-4A03-8BF8-544967FA82EA}"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0" d="100"/>
          <a:sy n="110" d="100"/>
        </p:scale>
        <p:origin x="658"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3759799980"/>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ebad49943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4" name="Google Shape;404;gebad49943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771428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3"/>
        <p:cNvGrpSpPr/>
        <p:nvPr/>
      </p:nvGrpSpPr>
      <p:grpSpPr>
        <a:xfrm>
          <a:off x="0" y="0"/>
          <a:ext cx="0" cy="0"/>
          <a:chOff x="0" y="0"/>
          <a:chExt cx="0" cy="0"/>
        </a:xfrm>
      </p:grpSpPr>
      <p:sp>
        <p:nvSpPr>
          <p:cNvPr id="574" name="Google Shape;574;g49af5de71638f2d1_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5" name="Google Shape;575;g49af5de71638f2d1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803939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9"/>
        <p:cNvGrpSpPr/>
        <p:nvPr/>
      </p:nvGrpSpPr>
      <p:grpSpPr>
        <a:xfrm>
          <a:off x="0" y="0"/>
          <a:ext cx="0" cy="0"/>
          <a:chOff x="0" y="0"/>
          <a:chExt cx="0" cy="0"/>
        </a:xfrm>
      </p:grpSpPr>
      <p:sp>
        <p:nvSpPr>
          <p:cNvPr id="720" name="Google Shape;720;gebe1715761_1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1" name="Google Shape;721;gebe1715761_1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028739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gebad49943f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7" name="Google Shape;417;gebad49943f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205380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Google Shape;439;geba89b1fa2_1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0" name="Google Shape;440;geba89b1fa2_1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253691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geba89b1fa2_1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6" name="Google Shape;446;geba89b1fa2_1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665383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Google Shape;470;geba89b1fa2_1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1" name="Google Shape;471;geba89b1fa2_1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356377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Google Shape;470;geba89b1fa2_1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1" name="Google Shape;471;geba89b1fa2_1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059069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9"/>
        <p:cNvGrpSpPr/>
        <p:nvPr/>
      </p:nvGrpSpPr>
      <p:grpSpPr>
        <a:xfrm>
          <a:off x="0" y="0"/>
          <a:ext cx="0" cy="0"/>
          <a:chOff x="0" y="0"/>
          <a:chExt cx="0" cy="0"/>
        </a:xfrm>
      </p:grpSpPr>
      <p:sp>
        <p:nvSpPr>
          <p:cNvPr id="720" name="Google Shape;720;gebe1715761_1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1" name="Google Shape;721;gebe1715761_1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405153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geee1ce7685_1_242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7" name="Google Shape;487;geee1ce7685_1_242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245033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1"/>
        <p:cNvGrpSpPr/>
        <p:nvPr/>
      </p:nvGrpSpPr>
      <p:grpSpPr>
        <a:xfrm>
          <a:off x="0" y="0"/>
          <a:ext cx="0" cy="0"/>
          <a:chOff x="0" y="0"/>
          <a:chExt cx="0" cy="0"/>
        </a:xfrm>
      </p:grpSpPr>
      <p:sp>
        <p:nvSpPr>
          <p:cNvPr id="502" name="Google Shape;502;geee1ce7685_1_242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3" name="Google Shape;503;geee1ce7685_1_242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09551076"/>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Layouts/_rels/slideLayout10.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8.png"/><Relationship Id="rId7" Type="http://schemas.openxmlformats.org/officeDocument/2006/relationships/image" Target="../media/image33.png"/><Relationship Id="rId2" Type="http://schemas.openxmlformats.org/officeDocument/2006/relationships/image" Target="../media/image31.png"/><Relationship Id="rId1" Type="http://schemas.openxmlformats.org/officeDocument/2006/relationships/slideMaster" Target="../slideMasters/slideMaster1.xml"/><Relationship Id="rId6" Type="http://schemas.openxmlformats.org/officeDocument/2006/relationships/image" Target="../media/image14.png"/><Relationship Id="rId11" Type="http://schemas.openxmlformats.org/officeDocument/2006/relationships/image" Target="../media/image6.png"/><Relationship Id="rId5" Type="http://schemas.openxmlformats.org/officeDocument/2006/relationships/image" Target="../media/image9.png"/><Relationship Id="rId10" Type="http://schemas.openxmlformats.org/officeDocument/2006/relationships/image" Target="../media/image21.png"/><Relationship Id="rId4" Type="http://schemas.openxmlformats.org/officeDocument/2006/relationships/image" Target="../media/image32.png"/><Relationship Id="rId9" Type="http://schemas.openxmlformats.org/officeDocument/2006/relationships/image" Target="../media/image20.png"/></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24.png"/><Relationship Id="rId2" Type="http://schemas.openxmlformats.org/officeDocument/2006/relationships/image" Target="../media/image31.png"/><Relationship Id="rId1" Type="http://schemas.openxmlformats.org/officeDocument/2006/relationships/slideMaster" Target="../slideMasters/slideMaster1.xml"/><Relationship Id="rId6" Type="http://schemas.openxmlformats.org/officeDocument/2006/relationships/image" Target="../media/image23.png"/><Relationship Id="rId5" Type="http://schemas.openxmlformats.org/officeDocument/2006/relationships/image" Target="../media/image8.png"/><Relationship Id="rId4" Type="http://schemas.openxmlformats.org/officeDocument/2006/relationships/image" Target="../media/image22.png"/></Relationships>
</file>

<file path=ppt/slideLayouts/_rels/slideLayout1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36.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1.png"/><Relationship Id="rId7"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12.png"/><Relationship Id="rId4" Type="http://schemas.openxmlformats.org/officeDocument/2006/relationships/image" Target="../media/image8.png"/></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16.png"/><Relationship Id="rId7" Type="http://schemas.openxmlformats.org/officeDocument/2006/relationships/image" Target="../media/image18.png"/><Relationship Id="rId2" Type="http://schemas.openxmlformats.org/officeDocument/2006/relationships/image" Target="../media/image15.png"/><Relationship Id="rId1" Type="http://schemas.openxmlformats.org/officeDocument/2006/relationships/slideMaster" Target="../slideMasters/slideMaster1.xml"/><Relationship Id="rId6" Type="http://schemas.openxmlformats.org/officeDocument/2006/relationships/image" Target="../media/image11.png"/><Relationship Id="rId5" Type="http://schemas.openxmlformats.org/officeDocument/2006/relationships/image" Target="../media/image4.png"/><Relationship Id="rId4" Type="http://schemas.openxmlformats.org/officeDocument/2006/relationships/image" Target="../media/image17.png"/></Relationships>
</file>

<file path=ppt/slideLayouts/_rels/slideLayout4.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11.png"/><Relationship Id="rId7" Type="http://schemas.openxmlformats.org/officeDocument/2006/relationships/image" Target="../media/image21.png"/><Relationship Id="rId2" Type="http://schemas.openxmlformats.org/officeDocument/2006/relationships/image" Target="../media/image19.png"/><Relationship Id="rId1" Type="http://schemas.openxmlformats.org/officeDocument/2006/relationships/slideMaster" Target="../slideMasters/slideMaster1.xml"/><Relationship Id="rId6" Type="http://schemas.openxmlformats.org/officeDocument/2006/relationships/image" Target="../media/image20.png"/><Relationship Id="rId5" Type="http://schemas.openxmlformats.org/officeDocument/2006/relationships/image" Target="../media/image14.png"/><Relationship Id="rId4" Type="http://schemas.openxmlformats.org/officeDocument/2006/relationships/image" Target="../media/image13.png"/></Relationships>
</file>

<file path=ppt/slideLayouts/_rels/slideLayout5.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2.png"/><Relationship Id="rId7" Type="http://schemas.openxmlformats.org/officeDocument/2006/relationships/image" Target="../media/image23.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image" Target="../media/image22.png"/><Relationship Id="rId4" Type="http://schemas.openxmlformats.org/officeDocument/2006/relationships/image" Target="../media/image7.png"/></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8.png"/><Relationship Id="rId3" Type="http://schemas.openxmlformats.org/officeDocument/2006/relationships/image" Target="../media/image25.png"/><Relationship Id="rId7" Type="http://schemas.openxmlformats.org/officeDocument/2006/relationships/image" Target="../media/image20.png"/><Relationship Id="rId12" Type="http://schemas.openxmlformats.org/officeDocument/2006/relationships/image" Target="../media/image27.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11" Type="http://schemas.openxmlformats.org/officeDocument/2006/relationships/image" Target="../media/image22.png"/><Relationship Id="rId5" Type="http://schemas.openxmlformats.org/officeDocument/2006/relationships/image" Target="../media/image26.png"/><Relationship Id="rId15" Type="http://schemas.openxmlformats.org/officeDocument/2006/relationships/image" Target="../media/image18.png"/><Relationship Id="rId10" Type="http://schemas.openxmlformats.org/officeDocument/2006/relationships/image" Target="../media/image6.png"/><Relationship Id="rId4" Type="http://schemas.openxmlformats.org/officeDocument/2006/relationships/image" Target="../media/image21.png"/><Relationship Id="rId9" Type="http://schemas.openxmlformats.org/officeDocument/2006/relationships/image" Target="../media/image3.png"/><Relationship Id="rId14" Type="http://schemas.openxmlformats.org/officeDocument/2006/relationships/image" Target="../media/image1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1.png"/><Relationship Id="rId2" Type="http://schemas.openxmlformats.org/officeDocument/2006/relationships/image" Target="../media/image29.png"/><Relationship Id="rId1" Type="http://schemas.openxmlformats.org/officeDocument/2006/relationships/slideMaster" Target="../slideMasters/slideMaster1.xml"/><Relationship Id="rId6" Type="http://schemas.openxmlformats.org/officeDocument/2006/relationships/image" Target="../media/image20.png"/><Relationship Id="rId5" Type="http://schemas.openxmlformats.org/officeDocument/2006/relationships/image" Target="../media/image16.png"/><Relationship Id="rId4" Type="http://schemas.openxmlformats.org/officeDocument/2006/relationships/image" Target="../media/image30.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pic>
        <p:nvPicPr>
          <p:cNvPr id="9" name="Google Shape;9;p2"/>
          <p:cNvPicPr preferRelativeResize="0"/>
          <p:nvPr/>
        </p:nvPicPr>
        <p:blipFill>
          <a:blip r:embed="rId3">
            <a:alphaModFix/>
          </a:blip>
          <a:stretch>
            <a:fillRect/>
          </a:stretch>
        </p:blipFill>
        <p:spPr>
          <a:xfrm>
            <a:off x="0" y="-1225"/>
            <a:ext cx="9144000" cy="5143500"/>
          </a:xfrm>
          <a:prstGeom prst="rect">
            <a:avLst/>
          </a:prstGeom>
          <a:noFill/>
          <a:ln>
            <a:noFill/>
          </a:ln>
        </p:spPr>
      </p:pic>
      <p:grpSp>
        <p:nvGrpSpPr>
          <p:cNvPr id="10" name="Google Shape;10;p2"/>
          <p:cNvGrpSpPr/>
          <p:nvPr/>
        </p:nvGrpSpPr>
        <p:grpSpPr>
          <a:xfrm>
            <a:off x="2637566" y="-291173"/>
            <a:ext cx="6050097" cy="5841811"/>
            <a:chOff x="2637566" y="-291173"/>
            <a:chExt cx="6050097" cy="5841811"/>
          </a:xfrm>
        </p:grpSpPr>
        <p:pic>
          <p:nvPicPr>
            <p:cNvPr id="11" name="Google Shape;11;p2"/>
            <p:cNvPicPr preferRelativeResize="0"/>
            <p:nvPr/>
          </p:nvPicPr>
          <p:blipFill>
            <a:blip r:embed="rId4">
              <a:alphaModFix/>
            </a:blip>
            <a:stretch>
              <a:fillRect/>
            </a:stretch>
          </p:blipFill>
          <p:spPr>
            <a:xfrm rot="1004644">
              <a:off x="2744250" y="-186063"/>
              <a:ext cx="857250" cy="866775"/>
            </a:xfrm>
            <a:prstGeom prst="rect">
              <a:avLst/>
            </a:prstGeom>
            <a:noFill/>
            <a:ln>
              <a:noFill/>
            </a:ln>
          </p:spPr>
        </p:pic>
        <p:pic>
          <p:nvPicPr>
            <p:cNvPr id="12" name="Google Shape;12;p2"/>
            <p:cNvPicPr preferRelativeResize="0"/>
            <p:nvPr/>
          </p:nvPicPr>
          <p:blipFill>
            <a:blip r:embed="rId5">
              <a:alphaModFix/>
            </a:blip>
            <a:stretch>
              <a:fillRect/>
            </a:stretch>
          </p:blipFill>
          <p:spPr>
            <a:xfrm>
              <a:off x="3321200" y="4502888"/>
              <a:ext cx="1047750" cy="1047750"/>
            </a:xfrm>
            <a:prstGeom prst="rect">
              <a:avLst/>
            </a:prstGeom>
            <a:noFill/>
            <a:ln>
              <a:noFill/>
            </a:ln>
          </p:spPr>
        </p:pic>
        <p:pic>
          <p:nvPicPr>
            <p:cNvPr id="13" name="Google Shape;13;p2"/>
            <p:cNvPicPr preferRelativeResize="0"/>
            <p:nvPr/>
          </p:nvPicPr>
          <p:blipFill>
            <a:blip r:embed="rId6">
              <a:alphaModFix/>
            </a:blip>
            <a:stretch>
              <a:fillRect/>
            </a:stretch>
          </p:blipFill>
          <p:spPr>
            <a:xfrm rot="2414464">
              <a:off x="5333687" y="749500"/>
              <a:ext cx="666750" cy="1047750"/>
            </a:xfrm>
            <a:prstGeom prst="rect">
              <a:avLst/>
            </a:prstGeom>
            <a:noFill/>
            <a:ln>
              <a:noFill/>
            </a:ln>
          </p:spPr>
        </p:pic>
        <p:pic>
          <p:nvPicPr>
            <p:cNvPr id="14" name="Google Shape;14;p2"/>
            <p:cNvPicPr preferRelativeResize="0"/>
            <p:nvPr/>
          </p:nvPicPr>
          <p:blipFill>
            <a:blip r:embed="rId7">
              <a:alphaModFix/>
            </a:blip>
            <a:stretch>
              <a:fillRect/>
            </a:stretch>
          </p:blipFill>
          <p:spPr>
            <a:xfrm>
              <a:off x="7592288" y="4072813"/>
              <a:ext cx="1095375" cy="866775"/>
            </a:xfrm>
            <a:prstGeom prst="rect">
              <a:avLst/>
            </a:prstGeom>
            <a:noFill/>
            <a:ln>
              <a:noFill/>
            </a:ln>
          </p:spPr>
        </p:pic>
      </p:grpSp>
      <p:grpSp>
        <p:nvGrpSpPr>
          <p:cNvPr id="15" name="Google Shape;15;p2"/>
          <p:cNvGrpSpPr/>
          <p:nvPr/>
        </p:nvGrpSpPr>
        <p:grpSpPr>
          <a:xfrm>
            <a:off x="-132625" y="1093750"/>
            <a:ext cx="9276625" cy="4207775"/>
            <a:chOff x="-132625" y="1093750"/>
            <a:chExt cx="9276625" cy="4207775"/>
          </a:xfrm>
        </p:grpSpPr>
        <p:pic>
          <p:nvPicPr>
            <p:cNvPr id="16" name="Google Shape;16;p2"/>
            <p:cNvPicPr preferRelativeResize="0"/>
            <p:nvPr/>
          </p:nvPicPr>
          <p:blipFill>
            <a:blip r:embed="rId8">
              <a:alphaModFix amt="64000"/>
            </a:blip>
            <a:stretch>
              <a:fillRect/>
            </a:stretch>
          </p:blipFill>
          <p:spPr>
            <a:xfrm>
              <a:off x="8286750" y="2096750"/>
              <a:ext cx="857250" cy="600075"/>
            </a:xfrm>
            <a:prstGeom prst="rect">
              <a:avLst/>
            </a:prstGeom>
            <a:noFill/>
            <a:ln>
              <a:noFill/>
            </a:ln>
          </p:spPr>
        </p:pic>
        <p:pic>
          <p:nvPicPr>
            <p:cNvPr id="17" name="Google Shape;17;p2"/>
            <p:cNvPicPr preferRelativeResize="0"/>
            <p:nvPr/>
          </p:nvPicPr>
          <p:blipFill>
            <a:blip r:embed="rId9">
              <a:alphaModFix amt="24000"/>
            </a:blip>
            <a:stretch>
              <a:fillRect/>
            </a:stretch>
          </p:blipFill>
          <p:spPr>
            <a:xfrm>
              <a:off x="5394725" y="4549050"/>
              <a:ext cx="695325" cy="752475"/>
            </a:xfrm>
            <a:prstGeom prst="rect">
              <a:avLst/>
            </a:prstGeom>
            <a:noFill/>
            <a:ln>
              <a:noFill/>
            </a:ln>
          </p:spPr>
        </p:pic>
        <p:pic>
          <p:nvPicPr>
            <p:cNvPr id="18" name="Google Shape;18;p2"/>
            <p:cNvPicPr preferRelativeResize="0"/>
            <p:nvPr/>
          </p:nvPicPr>
          <p:blipFill>
            <a:blip r:embed="rId10">
              <a:alphaModFix amt="25000"/>
            </a:blip>
            <a:stretch>
              <a:fillRect/>
            </a:stretch>
          </p:blipFill>
          <p:spPr>
            <a:xfrm>
              <a:off x="1390175" y="4580213"/>
              <a:ext cx="642126" cy="514913"/>
            </a:xfrm>
            <a:prstGeom prst="rect">
              <a:avLst/>
            </a:prstGeom>
            <a:noFill/>
            <a:ln>
              <a:noFill/>
            </a:ln>
          </p:spPr>
        </p:pic>
        <p:pic>
          <p:nvPicPr>
            <p:cNvPr id="19" name="Google Shape;19;p2"/>
            <p:cNvPicPr preferRelativeResize="0"/>
            <p:nvPr/>
          </p:nvPicPr>
          <p:blipFill>
            <a:blip r:embed="rId11">
              <a:alphaModFix amt="24000"/>
            </a:blip>
            <a:stretch>
              <a:fillRect/>
            </a:stretch>
          </p:blipFill>
          <p:spPr>
            <a:xfrm>
              <a:off x="-132625" y="1093750"/>
              <a:ext cx="847725" cy="590550"/>
            </a:xfrm>
            <a:prstGeom prst="rect">
              <a:avLst/>
            </a:prstGeom>
            <a:noFill/>
            <a:ln>
              <a:noFill/>
            </a:ln>
          </p:spPr>
        </p:pic>
      </p:grpSp>
      <p:sp>
        <p:nvSpPr>
          <p:cNvPr id="20" name="Google Shape;20;p2"/>
          <p:cNvSpPr txBox="1">
            <a:spLocks noGrp="1"/>
          </p:cNvSpPr>
          <p:nvPr>
            <p:ph type="ctrTitle"/>
          </p:nvPr>
        </p:nvSpPr>
        <p:spPr>
          <a:xfrm>
            <a:off x="715150" y="1246625"/>
            <a:ext cx="5041200" cy="2650200"/>
          </a:xfrm>
          <a:prstGeom prst="rect">
            <a:avLst/>
          </a:prstGeom>
        </p:spPr>
        <p:txBody>
          <a:bodyPr spcFirstLastPara="1" wrap="square" lIns="91425" tIns="91425" rIns="91425" bIns="91425" anchor="ctr" anchorCtr="0">
            <a:noAutofit/>
          </a:bodyPr>
          <a:lstStyle>
            <a:lvl1pPr lvl="0" algn="l">
              <a:lnSpc>
                <a:spcPct val="90000"/>
              </a:lnSpc>
              <a:spcBef>
                <a:spcPts val="0"/>
              </a:spcBef>
              <a:spcAft>
                <a:spcPts val="0"/>
              </a:spcAft>
              <a:buSzPts val="5200"/>
              <a:buNone/>
              <a:defRPr sz="65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21" name="Google Shape;21;p2"/>
          <p:cNvSpPr txBox="1">
            <a:spLocks noGrp="1"/>
          </p:cNvSpPr>
          <p:nvPr>
            <p:ph type="subTitle" idx="1"/>
          </p:nvPr>
        </p:nvSpPr>
        <p:spPr>
          <a:xfrm>
            <a:off x="715150" y="3953075"/>
            <a:ext cx="5041200" cy="4095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16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Quote">
  <p:cSld name="BLANK_1_1">
    <p:bg>
      <p:bgPr>
        <a:blipFill>
          <a:blip r:embed="rId2">
            <a:alphaModFix/>
          </a:blip>
          <a:stretch>
            <a:fillRect/>
          </a:stretch>
        </a:blipFill>
        <a:effectLst/>
      </p:bgPr>
    </p:bg>
    <p:spTree>
      <p:nvGrpSpPr>
        <p:cNvPr id="1" name="Shape 148"/>
        <p:cNvGrpSpPr/>
        <p:nvPr/>
      </p:nvGrpSpPr>
      <p:grpSpPr>
        <a:xfrm>
          <a:off x="0" y="0"/>
          <a:ext cx="0" cy="0"/>
          <a:chOff x="0" y="0"/>
          <a:chExt cx="0" cy="0"/>
        </a:xfrm>
      </p:grpSpPr>
      <p:grpSp>
        <p:nvGrpSpPr>
          <p:cNvPr id="149" name="Google Shape;149;p14"/>
          <p:cNvGrpSpPr/>
          <p:nvPr/>
        </p:nvGrpSpPr>
        <p:grpSpPr>
          <a:xfrm>
            <a:off x="-113575" y="1605213"/>
            <a:ext cx="8995201" cy="3538288"/>
            <a:chOff x="-113575" y="1605213"/>
            <a:chExt cx="8995201" cy="3538288"/>
          </a:xfrm>
        </p:grpSpPr>
        <p:pic>
          <p:nvPicPr>
            <p:cNvPr id="150" name="Google Shape;150;p14"/>
            <p:cNvPicPr preferRelativeResize="0"/>
            <p:nvPr/>
          </p:nvPicPr>
          <p:blipFill>
            <a:blip r:embed="rId3">
              <a:alphaModFix amt="46000"/>
            </a:blip>
            <a:stretch>
              <a:fillRect/>
            </a:stretch>
          </p:blipFill>
          <p:spPr>
            <a:xfrm>
              <a:off x="8186300" y="2933038"/>
              <a:ext cx="695325" cy="752475"/>
            </a:xfrm>
            <a:prstGeom prst="rect">
              <a:avLst/>
            </a:prstGeom>
            <a:noFill/>
            <a:ln>
              <a:noFill/>
            </a:ln>
          </p:spPr>
        </p:pic>
        <p:pic>
          <p:nvPicPr>
            <p:cNvPr id="151" name="Google Shape;151;p14"/>
            <p:cNvPicPr preferRelativeResize="0"/>
            <p:nvPr/>
          </p:nvPicPr>
          <p:blipFill>
            <a:blip r:embed="rId4">
              <a:alphaModFix amt="41000"/>
            </a:blip>
            <a:stretch>
              <a:fillRect/>
            </a:stretch>
          </p:blipFill>
          <p:spPr>
            <a:xfrm>
              <a:off x="-113575" y="1605213"/>
              <a:ext cx="828675" cy="561975"/>
            </a:xfrm>
            <a:prstGeom prst="rect">
              <a:avLst/>
            </a:prstGeom>
            <a:noFill/>
            <a:ln>
              <a:noFill/>
            </a:ln>
          </p:spPr>
        </p:pic>
        <p:pic>
          <p:nvPicPr>
            <p:cNvPr id="152" name="Google Shape;152;p14"/>
            <p:cNvPicPr preferRelativeResize="0"/>
            <p:nvPr/>
          </p:nvPicPr>
          <p:blipFill>
            <a:blip r:embed="rId5">
              <a:alphaModFix amt="46000"/>
            </a:blip>
            <a:stretch>
              <a:fillRect/>
            </a:stretch>
          </p:blipFill>
          <p:spPr>
            <a:xfrm>
              <a:off x="8239500" y="1952613"/>
              <a:ext cx="642126" cy="514913"/>
            </a:xfrm>
            <a:prstGeom prst="rect">
              <a:avLst/>
            </a:prstGeom>
            <a:noFill/>
            <a:ln>
              <a:noFill/>
            </a:ln>
          </p:spPr>
        </p:pic>
        <p:pic>
          <p:nvPicPr>
            <p:cNvPr id="153" name="Google Shape;153;p14"/>
            <p:cNvPicPr preferRelativeResize="0"/>
            <p:nvPr/>
          </p:nvPicPr>
          <p:blipFill>
            <a:blip r:embed="rId6">
              <a:alphaModFix amt="41000"/>
            </a:blip>
            <a:stretch>
              <a:fillRect/>
            </a:stretch>
          </p:blipFill>
          <p:spPr>
            <a:xfrm>
              <a:off x="172513" y="3952875"/>
              <a:ext cx="866775" cy="1190625"/>
            </a:xfrm>
            <a:prstGeom prst="rect">
              <a:avLst/>
            </a:prstGeom>
            <a:noFill/>
            <a:ln>
              <a:noFill/>
            </a:ln>
          </p:spPr>
        </p:pic>
      </p:grpSp>
      <p:grpSp>
        <p:nvGrpSpPr>
          <p:cNvPr id="154" name="Google Shape;154;p14"/>
          <p:cNvGrpSpPr/>
          <p:nvPr/>
        </p:nvGrpSpPr>
        <p:grpSpPr>
          <a:xfrm>
            <a:off x="218200" y="246682"/>
            <a:ext cx="8210788" cy="4604418"/>
            <a:chOff x="218200" y="246682"/>
            <a:chExt cx="8210788" cy="4604418"/>
          </a:xfrm>
        </p:grpSpPr>
        <p:pic>
          <p:nvPicPr>
            <p:cNvPr id="155" name="Google Shape;155;p14"/>
            <p:cNvPicPr preferRelativeResize="0"/>
            <p:nvPr/>
          </p:nvPicPr>
          <p:blipFill>
            <a:blip r:embed="rId7">
              <a:alphaModFix/>
            </a:blip>
            <a:stretch>
              <a:fillRect/>
            </a:stretch>
          </p:blipFill>
          <p:spPr>
            <a:xfrm flipH="1">
              <a:off x="7447913" y="450388"/>
              <a:ext cx="981075" cy="876300"/>
            </a:xfrm>
            <a:prstGeom prst="rect">
              <a:avLst/>
            </a:prstGeom>
            <a:noFill/>
            <a:ln>
              <a:noFill/>
            </a:ln>
          </p:spPr>
        </p:pic>
        <p:pic>
          <p:nvPicPr>
            <p:cNvPr id="156" name="Google Shape;156;p14"/>
            <p:cNvPicPr preferRelativeResize="0"/>
            <p:nvPr/>
          </p:nvPicPr>
          <p:blipFill>
            <a:blip r:embed="rId8">
              <a:alphaModFix/>
            </a:blip>
            <a:stretch>
              <a:fillRect/>
            </a:stretch>
          </p:blipFill>
          <p:spPr>
            <a:xfrm rot="-4500000">
              <a:off x="279438" y="356700"/>
              <a:ext cx="790575" cy="733425"/>
            </a:xfrm>
            <a:prstGeom prst="rect">
              <a:avLst/>
            </a:prstGeom>
            <a:noFill/>
            <a:ln>
              <a:noFill/>
            </a:ln>
          </p:spPr>
        </p:pic>
        <p:pic>
          <p:nvPicPr>
            <p:cNvPr id="157" name="Google Shape;157;p14"/>
            <p:cNvPicPr preferRelativeResize="0"/>
            <p:nvPr/>
          </p:nvPicPr>
          <p:blipFill>
            <a:blip r:embed="rId9">
              <a:alphaModFix/>
            </a:blip>
            <a:stretch>
              <a:fillRect/>
            </a:stretch>
          </p:blipFill>
          <p:spPr>
            <a:xfrm>
              <a:off x="4487238" y="4317700"/>
              <a:ext cx="828675" cy="533400"/>
            </a:xfrm>
            <a:prstGeom prst="rect">
              <a:avLst/>
            </a:prstGeom>
            <a:noFill/>
            <a:ln>
              <a:noFill/>
            </a:ln>
          </p:spPr>
        </p:pic>
        <p:pic>
          <p:nvPicPr>
            <p:cNvPr id="158" name="Google Shape;158;p14"/>
            <p:cNvPicPr preferRelativeResize="0"/>
            <p:nvPr/>
          </p:nvPicPr>
          <p:blipFill>
            <a:blip r:embed="rId10">
              <a:alphaModFix/>
            </a:blip>
            <a:stretch>
              <a:fillRect/>
            </a:stretch>
          </p:blipFill>
          <p:spPr>
            <a:xfrm>
              <a:off x="1558950" y="3310038"/>
              <a:ext cx="800100" cy="771525"/>
            </a:xfrm>
            <a:prstGeom prst="rect">
              <a:avLst/>
            </a:prstGeom>
            <a:noFill/>
            <a:ln>
              <a:noFill/>
            </a:ln>
          </p:spPr>
        </p:pic>
      </p:grpSp>
      <p:sp>
        <p:nvSpPr>
          <p:cNvPr id="159" name="Google Shape;159;p14"/>
          <p:cNvSpPr txBox="1">
            <a:spLocks noGrp="1"/>
          </p:cNvSpPr>
          <p:nvPr>
            <p:ph type="title"/>
          </p:nvPr>
        </p:nvSpPr>
        <p:spPr>
          <a:xfrm>
            <a:off x="2290050" y="3045363"/>
            <a:ext cx="4563900" cy="531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2000" b="0"/>
            </a:lvl1pPr>
            <a:lvl2pPr lvl="1" algn="ctr" rtl="0">
              <a:spcBef>
                <a:spcPts val="0"/>
              </a:spcBef>
              <a:spcAft>
                <a:spcPts val="0"/>
              </a:spcAft>
              <a:buSzPts val="2000"/>
              <a:buFont typeface="Krona One"/>
              <a:buNone/>
              <a:defRPr sz="2000" b="0">
                <a:latin typeface="Krona One"/>
                <a:ea typeface="Krona One"/>
                <a:cs typeface="Krona One"/>
                <a:sym typeface="Krona One"/>
              </a:defRPr>
            </a:lvl2pPr>
            <a:lvl3pPr lvl="2" algn="ctr" rtl="0">
              <a:spcBef>
                <a:spcPts val="0"/>
              </a:spcBef>
              <a:spcAft>
                <a:spcPts val="0"/>
              </a:spcAft>
              <a:buSzPts val="2000"/>
              <a:buFont typeface="Krona One"/>
              <a:buNone/>
              <a:defRPr sz="2000" b="0">
                <a:latin typeface="Krona One"/>
                <a:ea typeface="Krona One"/>
                <a:cs typeface="Krona One"/>
                <a:sym typeface="Krona One"/>
              </a:defRPr>
            </a:lvl3pPr>
            <a:lvl4pPr lvl="3" algn="ctr" rtl="0">
              <a:spcBef>
                <a:spcPts val="0"/>
              </a:spcBef>
              <a:spcAft>
                <a:spcPts val="0"/>
              </a:spcAft>
              <a:buSzPts val="2000"/>
              <a:buFont typeface="Krona One"/>
              <a:buNone/>
              <a:defRPr sz="2000" b="0">
                <a:latin typeface="Krona One"/>
                <a:ea typeface="Krona One"/>
                <a:cs typeface="Krona One"/>
                <a:sym typeface="Krona One"/>
              </a:defRPr>
            </a:lvl4pPr>
            <a:lvl5pPr lvl="4" algn="ctr" rtl="0">
              <a:spcBef>
                <a:spcPts val="0"/>
              </a:spcBef>
              <a:spcAft>
                <a:spcPts val="0"/>
              </a:spcAft>
              <a:buSzPts val="2000"/>
              <a:buFont typeface="Krona One"/>
              <a:buNone/>
              <a:defRPr sz="2000" b="0">
                <a:latin typeface="Krona One"/>
                <a:ea typeface="Krona One"/>
                <a:cs typeface="Krona One"/>
                <a:sym typeface="Krona One"/>
              </a:defRPr>
            </a:lvl5pPr>
            <a:lvl6pPr lvl="5" algn="ctr" rtl="0">
              <a:spcBef>
                <a:spcPts val="0"/>
              </a:spcBef>
              <a:spcAft>
                <a:spcPts val="0"/>
              </a:spcAft>
              <a:buSzPts val="2000"/>
              <a:buFont typeface="Krona One"/>
              <a:buNone/>
              <a:defRPr sz="2000" b="0">
                <a:latin typeface="Krona One"/>
                <a:ea typeface="Krona One"/>
                <a:cs typeface="Krona One"/>
                <a:sym typeface="Krona One"/>
              </a:defRPr>
            </a:lvl6pPr>
            <a:lvl7pPr lvl="6" algn="ctr" rtl="0">
              <a:spcBef>
                <a:spcPts val="0"/>
              </a:spcBef>
              <a:spcAft>
                <a:spcPts val="0"/>
              </a:spcAft>
              <a:buSzPts val="2000"/>
              <a:buFont typeface="Krona One"/>
              <a:buNone/>
              <a:defRPr sz="2000" b="0">
                <a:latin typeface="Krona One"/>
                <a:ea typeface="Krona One"/>
                <a:cs typeface="Krona One"/>
                <a:sym typeface="Krona One"/>
              </a:defRPr>
            </a:lvl7pPr>
            <a:lvl8pPr lvl="7" algn="ctr" rtl="0">
              <a:spcBef>
                <a:spcPts val="0"/>
              </a:spcBef>
              <a:spcAft>
                <a:spcPts val="0"/>
              </a:spcAft>
              <a:buSzPts val="2000"/>
              <a:buFont typeface="Krona One"/>
              <a:buNone/>
              <a:defRPr sz="2000" b="0">
                <a:latin typeface="Krona One"/>
                <a:ea typeface="Krona One"/>
                <a:cs typeface="Krona One"/>
                <a:sym typeface="Krona One"/>
              </a:defRPr>
            </a:lvl8pPr>
            <a:lvl9pPr lvl="8" algn="ctr" rtl="0">
              <a:spcBef>
                <a:spcPts val="0"/>
              </a:spcBef>
              <a:spcAft>
                <a:spcPts val="0"/>
              </a:spcAft>
              <a:buSzPts val="2000"/>
              <a:buFont typeface="Krona One"/>
              <a:buNone/>
              <a:defRPr sz="2000" b="0">
                <a:latin typeface="Krona One"/>
                <a:ea typeface="Krona One"/>
                <a:cs typeface="Krona One"/>
                <a:sym typeface="Krona One"/>
              </a:defRPr>
            </a:lvl9pPr>
          </a:lstStyle>
          <a:p>
            <a:endParaRPr/>
          </a:p>
        </p:txBody>
      </p:sp>
      <p:sp>
        <p:nvSpPr>
          <p:cNvPr id="160" name="Google Shape;160;p14"/>
          <p:cNvSpPr txBox="1">
            <a:spLocks noGrp="1"/>
          </p:cNvSpPr>
          <p:nvPr>
            <p:ph type="subTitle" idx="1"/>
          </p:nvPr>
        </p:nvSpPr>
        <p:spPr>
          <a:xfrm>
            <a:off x="1458150" y="1371775"/>
            <a:ext cx="6227700" cy="1838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500"/>
              <a:buNone/>
              <a:defRPr sz="2500"/>
            </a:lvl1pPr>
            <a:lvl2pPr lvl="1" algn="ctr" rtl="0">
              <a:lnSpc>
                <a:spcPct val="100000"/>
              </a:lnSpc>
              <a:spcBef>
                <a:spcPts val="0"/>
              </a:spcBef>
              <a:spcAft>
                <a:spcPts val="0"/>
              </a:spcAft>
              <a:buSzPts val="2500"/>
              <a:buNone/>
              <a:defRPr sz="2500"/>
            </a:lvl2pPr>
            <a:lvl3pPr lvl="2" algn="ctr" rtl="0">
              <a:lnSpc>
                <a:spcPct val="100000"/>
              </a:lnSpc>
              <a:spcBef>
                <a:spcPts val="0"/>
              </a:spcBef>
              <a:spcAft>
                <a:spcPts val="0"/>
              </a:spcAft>
              <a:buSzPts val="2500"/>
              <a:buNone/>
              <a:defRPr sz="2500"/>
            </a:lvl3pPr>
            <a:lvl4pPr lvl="3" algn="ctr" rtl="0">
              <a:lnSpc>
                <a:spcPct val="100000"/>
              </a:lnSpc>
              <a:spcBef>
                <a:spcPts val="0"/>
              </a:spcBef>
              <a:spcAft>
                <a:spcPts val="0"/>
              </a:spcAft>
              <a:buSzPts val="2500"/>
              <a:buNone/>
              <a:defRPr sz="2500"/>
            </a:lvl4pPr>
            <a:lvl5pPr lvl="4" algn="ctr" rtl="0">
              <a:lnSpc>
                <a:spcPct val="100000"/>
              </a:lnSpc>
              <a:spcBef>
                <a:spcPts val="0"/>
              </a:spcBef>
              <a:spcAft>
                <a:spcPts val="0"/>
              </a:spcAft>
              <a:buSzPts val="2500"/>
              <a:buNone/>
              <a:defRPr sz="2500"/>
            </a:lvl5pPr>
            <a:lvl6pPr lvl="5" algn="ctr" rtl="0">
              <a:lnSpc>
                <a:spcPct val="100000"/>
              </a:lnSpc>
              <a:spcBef>
                <a:spcPts val="0"/>
              </a:spcBef>
              <a:spcAft>
                <a:spcPts val="0"/>
              </a:spcAft>
              <a:buSzPts val="2500"/>
              <a:buNone/>
              <a:defRPr sz="2500"/>
            </a:lvl6pPr>
            <a:lvl7pPr lvl="6" algn="ctr" rtl="0">
              <a:lnSpc>
                <a:spcPct val="100000"/>
              </a:lnSpc>
              <a:spcBef>
                <a:spcPts val="0"/>
              </a:spcBef>
              <a:spcAft>
                <a:spcPts val="0"/>
              </a:spcAft>
              <a:buSzPts val="2500"/>
              <a:buNone/>
              <a:defRPr sz="2500"/>
            </a:lvl7pPr>
            <a:lvl8pPr lvl="7" algn="ctr" rtl="0">
              <a:lnSpc>
                <a:spcPct val="100000"/>
              </a:lnSpc>
              <a:spcBef>
                <a:spcPts val="0"/>
              </a:spcBef>
              <a:spcAft>
                <a:spcPts val="0"/>
              </a:spcAft>
              <a:buSzPts val="2500"/>
              <a:buNone/>
              <a:defRPr sz="2500"/>
            </a:lvl8pPr>
            <a:lvl9pPr lvl="8" algn="ctr" rtl="0">
              <a:lnSpc>
                <a:spcPct val="100000"/>
              </a:lnSpc>
              <a:spcBef>
                <a:spcPts val="0"/>
              </a:spcBef>
              <a:spcAft>
                <a:spcPts val="0"/>
              </a:spcAft>
              <a:buSzPts val="2500"/>
              <a:buNone/>
              <a:defRPr sz="2500"/>
            </a:lvl9pPr>
          </a:lstStyle>
          <a:p>
            <a:endParaRPr/>
          </a:p>
        </p:txBody>
      </p:sp>
      <p:pic>
        <p:nvPicPr>
          <p:cNvPr id="161" name="Google Shape;161;p14"/>
          <p:cNvPicPr preferRelativeResize="0"/>
          <p:nvPr/>
        </p:nvPicPr>
        <p:blipFill>
          <a:blip r:embed="rId11">
            <a:alphaModFix/>
          </a:blip>
          <a:stretch>
            <a:fillRect/>
          </a:stretch>
        </p:blipFill>
        <p:spPr>
          <a:xfrm>
            <a:off x="7914438" y="4151013"/>
            <a:ext cx="1095375" cy="866775"/>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ext">
  <p:cSld name="CUSTOM">
    <p:bg>
      <p:bgPr>
        <a:blipFill>
          <a:blip r:embed="rId2">
            <a:alphaModFix/>
          </a:blip>
          <a:stretch>
            <a:fillRect/>
          </a:stretch>
        </a:blipFill>
        <a:effectLst/>
      </p:bgPr>
    </p:bg>
    <p:spTree>
      <p:nvGrpSpPr>
        <p:cNvPr id="1" name="Shape 162"/>
        <p:cNvGrpSpPr/>
        <p:nvPr/>
      </p:nvGrpSpPr>
      <p:grpSpPr>
        <a:xfrm>
          <a:off x="0" y="0"/>
          <a:ext cx="0" cy="0"/>
          <a:chOff x="0" y="0"/>
          <a:chExt cx="0" cy="0"/>
        </a:xfrm>
      </p:grpSpPr>
      <p:sp>
        <p:nvSpPr>
          <p:cNvPr id="163" name="Google Shape;163;p15"/>
          <p:cNvSpPr txBox="1">
            <a:spLocks noGrp="1"/>
          </p:cNvSpPr>
          <p:nvPr>
            <p:ph type="subTitle" idx="1"/>
          </p:nvPr>
        </p:nvSpPr>
        <p:spPr>
          <a:xfrm>
            <a:off x="3987500" y="2174100"/>
            <a:ext cx="4441500" cy="1368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64" name="Google Shape;164;p15"/>
          <p:cNvSpPr txBox="1">
            <a:spLocks noGrp="1"/>
          </p:cNvSpPr>
          <p:nvPr>
            <p:ph type="title"/>
          </p:nvPr>
        </p:nvSpPr>
        <p:spPr>
          <a:xfrm>
            <a:off x="3987475" y="1601400"/>
            <a:ext cx="44415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p:cSld name="BLANK_1_1_1_1_1_1_1">
    <p:bg>
      <p:bgPr>
        <a:blipFill>
          <a:blip r:embed="rId2">
            <a:alphaModFix/>
          </a:blip>
          <a:stretch>
            <a:fillRect/>
          </a:stretch>
        </a:blipFill>
        <a:effectLst/>
      </p:bgPr>
    </p:bg>
    <p:spTree>
      <p:nvGrpSpPr>
        <p:cNvPr id="1" name="Shape 377"/>
        <p:cNvGrpSpPr/>
        <p:nvPr/>
      </p:nvGrpSpPr>
      <p:grpSpPr>
        <a:xfrm>
          <a:off x="0" y="0"/>
          <a:ext cx="0" cy="0"/>
          <a:chOff x="0" y="0"/>
          <a:chExt cx="0" cy="0"/>
        </a:xfrm>
      </p:grpSpPr>
      <p:grpSp>
        <p:nvGrpSpPr>
          <p:cNvPr id="378" name="Google Shape;378;p32"/>
          <p:cNvGrpSpPr/>
          <p:nvPr/>
        </p:nvGrpSpPr>
        <p:grpSpPr>
          <a:xfrm flipH="1">
            <a:off x="3714748" y="296163"/>
            <a:ext cx="5366652" cy="5504463"/>
            <a:chOff x="3046673" y="296163"/>
            <a:chExt cx="5366652" cy="5504463"/>
          </a:xfrm>
        </p:grpSpPr>
        <p:pic>
          <p:nvPicPr>
            <p:cNvPr id="379" name="Google Shape;379;p32"/>
            <p:cNvPicPr preferRelativeResize="0"/>
            <p:nvPr/>
          </p:nvPicPr>
          <p:blipFill>
            <a:blip r:embed="rId3">
              <a:alphaModFix amt="46000"/>
            </a:blip>
            <a:stretch>
              <a:fillRect/>
            </a:stretch>
          </p:blipFill>
          <p:spPr>
            <a:xfrm>
              <a:off x="7556075" y="296163"/>
              <a:ext cx="857250" cy="600075"/>
            </a:xfrm>
            <a:prstGeom prst="rect">
              <a:avLst/>
            </a:prstGeom>
            <a:noFill/>
            <a:ln>
              <a:noFill/>
            </a:ln>
          </p:spPr>
        </p:pic>
        <p:pic>
          <p:nvPicPr>
            <p:cNvPr id="380" name="Google Shape;380;p32"/>
            <p:cNvPicPr preferRelativeResize="0"/>
            <p:nvPr/>
          </p:nvPicPr>
          <p:blipFill>
            <a:blip r:embed="rId4">
              <a:alphaModFix amt="46000"/>
            </a:blip>
            <a:stretch>
              <a:fillRect/>
            </a:stretch>
          </p:blipFill>
          <p:spPr>
            <a:xfrm>
              <a:off x="5884175" y="4800500"/>
              <a:ext cx="1343025" cy="1000125"/>
            </a:xfrm>
            <a:prstGeom prst="rect">
              <a:avLst/>
            </a:prstGeom>
            <a:noFill/>
            <a:ln>
              <a:noFill/>
            </a:ln>
          </p:spPr>
        </p:pic>
        <p:pic>
          <p:nvPicPr>
            <p:cNvPr id="381" name="Google Shape;381;p32"/>
            <p:cNvPicPr preferRelativeResize="0"/>
            <p:nvPr/>
          </p:nvPicPr>
          <p:blipFill>
            <a:blip r:embed="rId5">
              <a:alphaModFix amt="46000"/>
            </a:blip>
            <a:stretch>
              <a:fillRect/>
            </a:stretch>
          </p:blipFill>
          <p:spPr>
            <a:xfrm rot="2875070">
              <a:off x="3211250" y="4198725"/>
              <a:ext cx="695325" cy="752475"/>
            </a:xfrm>
            <a:prstGeom prst="rect">
              <a:avLst/>
            </a:prstGeom>
            <a:noFill/>
            <a:ln>
              <a:noFill/>
            </a:ln>
          </p:spPr>
        </p:pic>
      </p:grpSp>
      <p:grpSp>
        <p:nvGrpSpPr>
          <p:cNvPr id="382" name="Google Shape;382;p32"/>
          <p:cNvGrpSpPr/>
          <p:nvPr/>
        </p:nvGrpSpPr>
        <p:grpSpPr>
          <a:xfrm flipH="1">
            <a:off x="-61227" y="-329034"/>
            <a:ext cx="9005319" cy="3048096"/>
            <a:chOff x="3183981" y="-329034"/>
            <a:chExt cx="9005319" cy="3048096"/>
          </a:xfrm>
        </p:grpSpPr>
        <p:pic>
          <p:nvPicPr>
            <p:cNvPr id="383" name="Google Shape;383;p32"/>
            <p:cNvPicPr preferRelativeResize="0"/>
            <p:nvPr/>
          </p:nvPicPr>
          <p:blipFill>
            <a:blip r:embed="rId6">
              <a:alphaModFix/>
            </a:blip>
            <a:stretch>
              <a:fillRect/>
            </a:stretch>
          </p:blipFill>
          <p:spPr>
            <a:xfrm rot="1253317">
              <a:off x="3290975" y="-117462"/>
              <a:ext cx="1343025" cy="847725"/>
            </a:xfrm>
            <a:prstGeom prst="rect">
              <a:avLst/>
            </a:prstGeom>
            <a:noFill/>
            <a:ln>
              <a:noFill/>
            </a:ln>
          </p:spPr>
        </p:pic>
        <p:pic>
          <p:nvPicPr>
            <p:cNvPr id="384" name="Google Shape;384;p32"/>
            <p:cNvPicPr preferRelativeResize="0"/>
            <p:nvPr/>
          </p:nvPicPr>
          <p:blipFill>
            <a:blip r:embed="rId7">
              <a:alphaModFix/>
            </a:blip>
            <a:stretch>
              <a:fillRect/>
            </a:stretch>
          </p:blipFill>
          <p:spPr>
            <a:xfrm>
              <a:off x="10903425" y="1709413"/>
              <a:ext cx="1285875" cy="1009650"/>
            </a:xfrm>
            <a:prstGeom prst="rect">
              <a:avLst/>
            </a:prstGeom>
            <a:noFill/>
            <a:ln>
              <a:noFill/>
            </a:ln>
          </p:spPr>
        </p:pic>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1">
  <p:cSld name="CUSTOM_10">
    <p:bg>
      <p:bgPr>
        <a:blipFill>
          <a:blip r:embed="rId2">
            <a:alphaModFix/>
          </a:blip>
          <a:stretch>
            <a:fillRect/>
          </a:stretch>
        </a:blipFill>
        <a:effectLst/>
      </p:bgPr>
    </p:bg>
    <p:spTree>
      <p:nvGrpSpPr>
        <p:cNvPr id="1" name="Shape 385"/>
        <p:cNvGrpSpPr/>
        <p:nvPr/>
      </p:nvGrpSpPr>
      <p:grpSpPr>
        <a:xfrm>
          <a:off x="0" y="0"/>
          <a:ext cx="0" cy="0"/>
          <a:chOff x="0" y="0"/>
          <a:chExt cx="0" cy="0"/>
        </a:xfrm>
      </p:grpSpPr>
      <p:grpSp>
        <p:nvGrpSpPr>
          <p:cNvPr id="386" name="Google Shape;386;p33"/>
          <p:cNvGrpSpPr/>
          <p:nvPr/>
        </p:nvGrpSpPr>
        <p:grpSpPr>
          <a:xfrm>
            <a:off x="378941" y="-251723"/>
            <a:ext cx="1684349" cy="5423086"/>
            <a:chOff x="378941" y="-251723"/>
            <a:chExt cx="1684349" cy="5423086"/>
          </a:xfrm>
        </p:grpSpPr>
        <p:pic>
          <p:nvPicPr>
            <p:cNvPr id="387" name="Google Shape;387;p33"/>
            <p:cNvPicPr preferRelativeResize="0"/>
            <p:nvPr/>
          </p:nvPicPr>
          <p:blipFill>
            <a:blip r:embed="rId3">
              <a:alphaModFix/>
            </a:blip>
            <a:stretch>
              <a:fillRect/>
            </a:stretch>
          </p:blipFill>
          <p:spPr>
            <a:xfrm rot="1004644">
              <a:off x="485625" y="-146613"/>
              <a:ext cx="857250" cy="866775"/>
            </a:xfrm>
            <a:prstGeom prst="rect">
              <a:avLst/>
            </a:prstGeom>
            <a:noFill/>
            <a:ln>
              <a:noFill/>
            </a:ln>
          </p:spPr>
        </p:pic>
        <p:pic>
          <p:nvPicPr>
            <p:cNvPr id="388" name="Google Shape;388;p33"/>
            <p:cNvPicPr preferRelativeResize="0"/>
            <p:nvPr/>
          </p:nvPicPr>
          <p:blipFill>
            <a:blip r:embed="rId4">
              <a:alphaModFix/>
            </a:blip>
            <a:stretch>
              <a:fillRect/>
            </a:stretch>
          </p:blipFill>
          <p:spPr>
            <a:xfrm>
              <a:off x="824300" y="2779563"/>
              <a:ext cx="1047750" cy="1047750"/>
            </a:xfrm>
            <a:prstGeom prst="rect">
              <a:avLst/>
            </a:prstGeom>
            <a:noFill/>
            <a:ln>
              <a:noFill/>
            </a:ln>
          </p:spPr>
        </p:pic>
        <p:pic>
          <p:nvPicPr>
            <p:cNvPr id="389" name="Google Shape;389;p33"/>
            <p:cNvPicPr preferRelativeResize="0"/>
            <p:nvPr/>
          </p:nvPicPr>
          <p:blipFill>
            <a:blip r:embed="rId5">
              <a:alphaModFix/>
            </a:blip>
            <a:stretch>
              <a:fillRect/>
            </a:stretch>
          </p:blipFill>
          <p:spPr>
            <a:xfrm rot="2414464">
              <a:off x="1137012" y="951675"/>
              <a:ext cx="666750" cy="1047750"/>
            </a:xfrm>
            <a:prstGeom prst="rect">
              <a:avLst/>
            </a:prstGeom>
            <a:noFill/>
            <a:ln>
              <a:noFill/>
            </a:ln>
          </p:spPr>
        </p:pic>
        <p:pic>
          <p:nvPicPr>
            <p:cNvPr id="390" name="Google Shape;390;p33"/>
            <p:cNvPicPr preferRelativeResize="0"/>
            <p:nvPr/>
          </p:nvPicPr>
          <p:blipFill>
            <a:blip r:embed="rId6">
              <a:alphaModFix/>
            </a:blip>
            <a:stretch>
              <a:fillRect/>
            </a:stretch>
          </p:blipFill>
          <p:spPr>
            <a:xfrm>
              <a:off x="638938" y="4304588"/>
              <a:ext cx="1095375" cy="866775"/>
            </a:xfrm>
            <a:prstGeom prst="rect">
              <a:avLst/>
            </a:prstGeom>
            <a:noFill/>
            <a:ln>
              <a:noFill/>
            </a:ln>
          </p:spPr>
        </p:pic>
      </p:grpSp>
      <p:grpSp>
        <p:nvGrpSpPr>
          <p:cNvPr id="391" name="Google Shape;391;p33"/>
          <p:cNvGrpSpPr/>
          <p:nvPr/>
        </p:nvGrpSpPr>
        <p:grpSpPr>
          <a:xfrm>
            <a:off x="3328225" y="127175"/>
            <a:ext cx="5815775" cy="5174350"/>
            <a:chOff x="3328225" y="127175"/>
            <a:chExt cx="5815775" cy="5174350"/>
          </a:xfrm>
        </p:grpSpPr>
        <p:pic>
          <p:nvPicPr>
            <p:cNvPr id="392" name="Google Shape;392;p33"/>
            <p:cNvPicPr preferRelativeResize="0"/>
            <p:nvPr/>
          </p:nvPicPr>
          <p:blipFill>
            <a:blip r:embed="rId7">
              <a:alphaModFix amt="64000"/>
            </a:blip>
            <a:stretch>
              <a:fillRect/>
            </a:stretch>
          </p:blipFill>
          <p:spPr>
            <a:xfrm>
              <a:off x="8286750" y="2096750"/>
              <a:ext cx="857250" cy="600075"/>
            </a:xfrm>
            <a:prstGeom prst="rect">
              <a:avLst/>
            </a:prstGeom>
            <a:noFill/>
            <a:ln>
              <a:noFill/>
            </a:ln>
          </p:spPr>
        </p:pic>
        <p:pic>
          <p:nvPicPr>
            <p:cNvPr id="393" name="Google Shape;393;p33"/>
            <p:cNvPicPr preferRelativeResize="0"/>
            <p:nvPr/>
          </p:nvPicPr>
          <p:blipFill>
            <a:blip r:embed="rId8">
              <a:alphaModFix amt="24000"/>
            </a:blip>
            <a:stretch>
              <a:fillRect/>
            </a:stretch>
          </p:blipFill>
          <p:spPr>
            <a:xfrm>
              <a:off x="5394725" y="4549050"/>
              <a:ext cx="695325" cy="752475"/>
            </a:xfrm>
            <a:prstGeom prst="rect">
              <a:avLst/>
            </a:prstGeom>
            <a:noFill/>
            <a:ln>
              <a:noFill/>
            </a:ln>
          </p:spPr>
        </p:pic>
        <p:pic>
          <p:nvPicPr>
            <p:cNvPr id="394" name="Google Shape;394;p33"/>
            <p:cNvPicPr preferRelativeResize="0"/>
            <p:nvPr/>
          </p:nvPicPr>
          <p:blipFill>
            <a:blip r:embed="rId9">
              <a:alphaModFix amt="25000"/>
            </a:blip>
            <a:stretch>
              <a:fillRect/>
            </a:stretch>
          </p:blipFill>
          <p:spPr>
            <a:xfrm>
              <a:off x="3328225" y="4549038"/>
              <a:ext cx="642126" cy="514913"/>
            </a:xfrm>
            <a:prstGeom prst="rect">
              <a:avLst/>
            </a:prstGeom>
            <a:noFill/>
            <a:ln>
              <a:noFill/>
            </a:ln>
          </p:spPr>
        </p:pic>
        <p:pic>
          <p:nvPicPr>
            <p:cNvPr id="395" name="Google Shape;395;p33"/>
            <p:cNvPicPr preferRelativeResize="0"/>
            <p:nvPr/>
          </p:nvPicPr>
          <p:blipFill>
            <a:blip r:embed="rId10">
              <a:alphaModFix amt="24000"/>
            </a:blip>
            <a:stretch>
              <a:fillRect/>
            </a:stretch>
          </p:blipFill>
          <p:spPr>
            <a:xfrm>
              <a:off x="6889750" y="127175"/>
              <a:ext cx="847725" cy="590550"/>
            </a:xfrm>
            <a:prstGeom prst="rect">
              <a:avLst/>
            </a:prstGeom>
            <a:noFill/>
            <a:ln>
              <a:noFill/>
            </a:ln>
          </p:spPr>
        </p:pic>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a:blip r:embed="rId2">
            <a:alphaModFix/>
          </a:blip>
          <a:stretch>
            <a:fillRect/>
          </a:stretch>
        </a:blipFill>
        <a:effectLst/>
      </p:bgPr>
    </p:bg>
    <p:spTree>
      <p:nvGrpSpPr>
        <p:cNvPr id="1" name="Shape 22"/>
        <p:cNvGrpSpPr/>
        <p:nvPr/>
      </p:nvGrpSpPr>
      <p:grpSpPr>
        <a:xfrm>
          <a:off x="0" y="0"/>
          <a:ext cx="0" cy="0"/>
          <a:chOff x="0" y="0"/>
          <a:chExt cx="0" cy="0"/>
        </a:xfrm>
      </p:grpSpPr>
      <p:grpSp>
        <p:nvGrpSpPr>
          <p:cNvPr id="23" name="Google Shape;23;p3"/>
          <p:cNvGrpSpPr/>
          <p:nvPr/>
        </p:nvGrpSpPr>
        <p:grpSpPr>
          <a:xfrm>
            <a:off x="-134150" y="165738"/>
            <a:ext cx="4292656" cy="4935725"/>
            <a:chOff x="-134150" y="165738"/>
            <a:chExt cx="4292656" cy="4935725"/>
          </a:xfrm>
        </p:grpSpPr>
        <p:pic>
          <p:nvPicPr>
            <p:cNvPr id="24" name="Google Shape;24;p3"/>
            <p:cNvPicPr preferRelativeResize="0"/>
            <p:nvPr/>
          </p:nvPicPr>
          <p:blipFill>
            <a:blip r:embed="rId3">
              <a:alphaModFix amt="62000"/>
            </a:blip>
            <a:stretch>
              <a:fillRect/>
            </a:stretch>
          </p:blipFill>
          <p:spPr>
            <a:xfrm>
              <a:off x="794525" y="165738"/>
              <a:ext cx="800100" cy="571500"/>
            </a:xfrm>
            <a:prstGeom prst="rect">
              <a:avLst/>
            </a:prstGeom>
            <a:noFill/>
            <a:ln>
              <a:noFill/>
            </a:ln>
          </p:spPr>
        </p:pic>
        <p:pic>
          <p:nvPicPr>
            <p:cNvPr id="25" name="Google Shape;25;p3"/>
            <p:cNvPicPr preferRelativeResize="0"/>
            <p:nvPr/>
          </p:nvPicPr>
          <p:blipFill>
            <a:blip r:embed="rId4">
              <a:alphaModFix amt="62000"/>
            </a:blip>
            <a:stretch>
              <a:fillRect/>
            </a:stretch>
          </p:blipFill>
          <p:spPr>
            <a:xfrm>
              <a:off x="152400" y="1200150"/>
              <a:ext cx="695325" cy="752475"/>
            </a:xfrm>
            <a:prstGeom prst="rect">
              <a:avLst/>
            </a:prstGeom>
            <a:noFill/>
            <a:ln>
              <a:noFill/>
            </a:ln>
          </p:spPr>
        </p:pic>
        <p:pic>
          <p:nvPicPr>
            <p:cNvPr id="26" name="Google Shape;26;p3"/>
            <p:cNvPicPr preferRelativeResize="0"/>
            <p:nvPr/>
          </p:nvPicPr>
          <p:blipFill>
            <a:blip r:embed="rId5">
              <a:alphaModFix amt="62000"/>
            </a:blip>
            <a:stretch>
              <a:fillRect/>
            </a:stretch>
          </p:blipFill>
          <p:spPr>
            <a:xfrm>
              <a:off x="2841625" y="165745"/>
              <a:ext cx="800100" cy="619125"/>
            </a:xfrm>
            <a:prstGeom prst="rect">
              <a:avLst/>
            </a:prstGeom>
            <a:noFill/>
            <a:ln>
              <a:noFill/>
            </a:ln>
          </p:spPr>
        </p:pic>
        <p:pic>
          <p:nvPicPr>
            <p:cNvPr id="27" name="Google Shape;27;p3"/>
            <p:cNvPicPr preferRelativeResize="0"/>
            <p:nvPr/>
          </p:nvPicPr>
          <p:blipFill>
            <a:blip r:embed="rId6">
              <a:alphaModFix amt="62000"/>
            </a:blip>
            <a:stretch>
              <a:fillRect/>
            </a:stretch>
          </p:blipFill>
          <p:spPr>
            <a:xfrm>
              <a:off x="-134150" y="2543488"/>
              <a:ext cx="642126" cy="514913"/>
            </a:xfrm>
            <a:prstGeom prst="rect">
              <a:avLst/>
            </a:prstGeom>
            <a:noFill/>
            <a:ln>
              <a:noFill/>
            </a:ln>
          </p:spPr>
        </p:pic>
        <p:pic>
          <p:nvPicPr>
            <p:cNvPr id="28" name="Google Shape;28;p3"/>
            <p:cNvPicPr preferRelativeResize="0"/>
            <p:nvPr/>
          </p:nvPicPr>
          <p:blipFill>
            <a:blip r:embed="rId7">
              <a:alphaModFix amt="62000"/>
            </a:blip>
            <a:stretch>
              <a:fillRect/>
            </a:stretch>
          </p:blipFill>
          <p:spPr>
            <a:xfrm>
              <a:off x="3800475" y="4752413"/>
              <a:ext cx="358031" cy="238688"/>
            </a:xfrm>
            <a:prstGeom prst="rect">
              <a:avLst/>
            </a:prstGeom>
            <a:noFill/>
            <a:ln>
              <a:noFill/>
            </a:ln>
          </p:spPr>
        </p:pic>
        <p:pic>
          <p:nvPicPr>
            <p:cNvPr id="29" name="Google Shape;29;p3"/>
            <p:cNvPicPr preferRelativeResize="0"/>
            <p:nvPr/>
          </p:nvPicPr>
          <p:blipFill>
            <a:blip r:embed="rId8">
              <a:alphaModFix amt="62000"/>
            </a:blip>
            <a:stretch>
              <a:fillRect/>
            </a:stretch>
          </p:blipFill>
          <p:spPr>
            <a:xfrm>
              <a:off x="539475" y="3910838"/>
              <a:ext cx="866775" cy="1190625"/>
            </a:xfrm>
            <a:prstGeom prst="rect">
              <a:avLst/>
            </a:prstGeom>
            <a:noFill/>
            <a:ln>
              <a:noFill/>
            </a:ln>
          </p:spPr>
        </p:pic>
      </p:grpSp>
      <p:sp>
        <p:nvSpPr>
          <p:cNvPr id="30" name="Google Shape;30;p3"/>
          <p:cNvSpPr txBox="1">
            <a:spLocks noGrp="1"/>
          </p:cNvSpPr>
          <p:nvPr>
            <p:ph type="title"/>
          </p:nvPr>
        </p:nvSpPr>
        <p:spPr>
          <a:xfrm>
            <a:off x="715225" y="2380050"/>
            <a:ext cx="38568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31" name="Google Shape;31;p3"/>
          <p:cNvSpPr txBox="1">
            <a:spLocks noGrp="1"/>
          </p:cNvSpPr>
          <p:nvPr>
            <p:ph type="title" idx="2" hasCustomPrompt="1"/>
          </p:nvPr>
        </p:nvSpPr>
        <p:spPr>
          <a:xfrm>
            <a:off x="715225" y="1273638"/>
            <a:ext cx="38568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32" name="Google Shape;32;p3"/>
          <p:cNvSpPr txBox="1">
            <a:spLocks noGrp="1"/>
          </p:cNvSpPr>
          <p:nvPr>
            <p:ph type="subTitle" idx="1"/>
          </p:nvPr>
        </p:nvSpPr>
        <p:spPr>
          <a:xfrm>
            <a:off x="715100" y="3486463"/>
            <a:ext cx="3856800" cy="383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alphaModFix/>
          </a:blip>
          <a:stretch>
            <a:fillRect/>
          </a:stretch>
        </a:blipFill>
        <a:effectLst/>
      </p:bgPr>
    </p:bg>
    <p:spTree>
      <p:nvGrpSpPr>
        <p:cNvPr id="1" name="Shape 59"/>
        <p:cNvGrpSpPr/>
        <p:nvPr/>
      </p:nvGrpSpPr>
      <p:grpSpPr>
        <a:xfrm>
          <a:off x="0" y="0"/>
          <a:ext cx="0" cy="0"/>
          <a:chOff x="0" y="0"/>
          <a:chExt cx="0" cy="0"/>
        </a:xfrm>
      </p:grpSpPr>
      <p:grpSp>
        <p:nvGrpSpPr>
          <p:cNvPr id="60" name="Google Shape;60;p6"/>
          <p:cNvGrpSpPr/>
          <p:nvPr/>
        </p:nvGrpSpPr>
        <p:grpSpPr>
          <a:xfrm>
            <a:off x="141698" y="262961"/>
            <a:ext cx="8786952" cy="5310911"/>
            <a:chOff x="141698" y="262961"/>
            <a:chExt cx="8786952" cy="5310911"/>
          </a:xfrm>
        </p:grpSpPr>
        <p:pic>
          <p:nvPicPr>
            <p:cNvPr id="61" name="Google Shape;61;p6"/>
            <p:cNvPicPr preferRelativeResize="0"/>
            <p:nvPr/>
          </p:nvPicPr>
          <p:blipFill>
            <a:blip r:embed="rId3">
              <a:alphaModFix/>
            </a:blip>
            <a:stretch>
              <a:fillRect/>
            </a:stretch>
          </p:blipFill>
          <p:spPr>
            <a:xfrm rot="7200000">
              <a:off x="251172" y="4719151"/>
              <a:ext cx="768000" cy="696224"/>
            </a:xfrm>
            <a:prstGeom prst="rect">
              <a:avLst/>
            </a:prstGeom>
            <a:noFill/>
            <a:ln>
              <a:noFill/>
            </a:ln>
          </p:spPr>
        </p:pic>
        <p:pic>
          <p:nvPicPr>
            <p:cNvPr id="62" name="Google Shape;62;p6"/>
            <p:cNvPicPr preferRelativeResize="0"/>
            <p:nvPr/>
          </p:nvPicPr>
          <p:blipFill>
            <a:blip r:embed="rId4">
              <a:alphaModFix/>
            </a:blip>
            <a:stretch>
              <a:fillRect/>
            </a:stretch>
          </p:blipFill>
          <p:spPr>
            <a:xfrm rot="-4321517">
              <a:off x="363788" y="407700"/>
              <a:ext cx="1038225" cy="1009650"/>
            </a:xfrm>
            <a:prstGeom prst="rect">
              <a:avLst/>
            </a:prstGeom>
            <a:noFill/>
            <a:ln>
              <a:noFill/>
            </a:ln>
          </p:spPr>
        </p:pic>
        <p:pic>
          <p:nvPicPr>
            <p:cNvPr id="63" name="Google Shape;63;p6"/>
            <p:cNvPicPr preferRelativeResize="0"/>
            <p:nvPr/>
          </p:nvPicPr>
          <p:blipFill>
            <a:blip r:embed="rId5">
              <a:alphaModFix/>
            </a:blip>
            <a:stretch>
              <a:fillRect/>
            </a:stretch>
          </p:blipFill>
          <p:spPr>
            <a:xfrm>
              <a:off x="7880900" y="4453950"/>
              <a:ext cx="1047750" cy="1047750"/>
            </a:xfrm>
            <a:prstGeom prst="rect">
              <a:avLst/>
            </a:prstGeom>
            <a:noFill/>
            <a:ln>
              <a:noFill/>
            </a:ln>
          </p:spPr>
        </p:pic>
      </p:grpSp>
      <p:grpSp>
        <p:nvGrpSpPr>
          <p:cNvPr id="64" name="Google Shape;64;p6"/>
          <p:cNvGrpSpPr/>
          <p:nvPr/>
        </p:nvGrpSpPr>
        <p:grpSpPr>
          <a:xfrm>
            <a:off x="3800475" y="249238"/>
            <a:ext cx="5128175" cy="4741863"/>
            <a:chOff x="3800475" y="249238"/>
            <a:chExt cx="5128175" cy="4741863"/>
          </a:xfrm>
        </p:grpSpPr>
        <p:pic>
          <p:nvPicPr>
            <p:cNvPr id="65" name="Google Shape;65;p6"/>
            <p:cNvPicPr preferRelativeResize="0"/>
            <p:nvPr/>
          </p:nvPicPr>
          <p:blipFill>
            <a:blip r:embed="rId6">
              <a:alphaModFix amt="61000"/>
            </a:blip>
            <a:stretch>
              <a:fillRect/>
            </a:stretch>
          </p:blipFill>
          <p:spPr>
            <a:xfrm>
              <a:off x="8128550" y="249238"/>
              <a:ext cx="800100" cy="571500"/>
            </a:xfrm>
            <a:prstGeom prst="rect">
              <a:avLst/>
            </a:prstGeom>
            <a:noFill/>
            <a:ln>
              <a:noFill/>
            </a:ln>
          </p:spPr>
        </p:pic>
        <p:pic>
          <p:nvPicPr>
            <p:cNvPr id="66" name="Google Shape;66;p6"/>
            <p:cNvPicPr preferRelativeResize="0"/>
            <p:nvPr/>
          </p:nvPicPr>
          <p:blipFill>
            <a:blip r:embed="rId7">
              <a:alphaModFix amt="61000"/>
            </a:blip>
            <a:stretch>
              <a:fillRect/>
            </a:stretch>
          </p:blipFill>
          <p:spPr>
            <a:xfrm>
              <a:off x="8428995" y="950122"/>
              <a:ext cx="465079" cy="362100"/>
            </a:xfrm>
            <a:prstGeom prst="rect">
              <a:avLst/>
            </a:prstGeom>
            <a:noFill/>
            <a:ln>
              <a:noFill/>
            </a:ln>
          </p:spPr>
        </p:pic>
        <p:pic>
          <p:nvPicPr>
            <p:cNvPr id="67" name="Google Shape;67;p6"/>
            <p:cNvPicPr preferRelativeResize="0"/>
            <p:nvPr/>
          </p:nvPicPr>
          <p:blipFill>
            <a:blip r:embed="rId8">
              <a:alphaModFix/>
            </a:blip>
            <a:stretch>
              <a:fillRect/>
            </a:stretch>
          </p:blipFill>
          <p:spPr>
            <a:xfrm>
              <a:off x="3800475" y="4752413"/>
              <a:ext cx="358031" cy="238688"/>
            </a:xfrm>
            <a:prstGeom prst="rect">
              <a:avLst/>
            </a:prstGeom>
            <a:noFill/>
            <a:ln>
              <a:noFill/>
            </a:ln>
          </p:spPr>
        </p:pic>
      </p:grpSp>
      <p:sp>
        <p:nvSpPr>
          <p:cNvPr id="68" name="Google Shape;68;p6"/>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000"/>
              <a:buFont typeface="Krona One"/>
              <a:buNone/>
              <a:defRPr>
                <a:latin typeface="Krona One"/>
                <a:ea typeface="Krona One"/>
                <a:cs typeface="Krona One"/>
                <a:sym typeface="Krona One"/>
              </a:defRPr>
            </a:lvl2pPr>
            <a:lvl3pPr lvl="2" rtl="0">
              <a:spcBef>
                <a:spcPts val="0"/>
              </a:spcBef>
              <a:spcAft>
                <a:spcPts val="0"/>
              </a:spcAft>
              <a:buSzPts val="3000"/>
              <a:buFont typeface="Krona One"/>
              <a:buNone/>
              <a:defRPr>
                <a:latin typeface="Krona One"/>
                <a:ea typeface="Krona One"/>
                <a:cs typeface="Krona One"/>
                <a:sym typeface="Krona One"/>
              </a:defRPr>
            </a:lvl3pPr>
            <a:lvl4pPr lvl="3" rtl="0">
              <a:spcBef>
                <a:spcPts val="0"/>
              </a:spcBef>
              <a:spcAft>
                <a:spcPts val="0"/>
              </a:spcAft>
              <a:buSzPts val="3000"/>
              <a:buFont typeface="Krona One"/>
              <a:buNone/>
              <a:defRPr>
                <a:latin typeface="Krona One"/>
                <a:ea typeface="Krona One"/>
                <a:cs typeface="Krona One"/>
                <a:sym typeface="Krona One"/>
              </a:defRPr>
            </a:lvl4pPr>
            <a:lvl5pPr lvl="4" rtl="0">
              <a:spcBef>
                <a:spcPts val="0"/>
              </a:spcBef>
              <a:spcAft>
                <a:spcPts val="0"/>
              </a:spcAft>
              <a:buSzPts val="3000"/>
              <a:buFont typeface="Krona One"/>
              <a:buNone/>
              <a:defRPr>
                <a:latin typeface="Krona One"/>
                <a:ea typeface="Krona One"/>
                <a:cs typeface="Krona One"/>
                <a:sym typeface="Krona One"/>
              </a:defRPr>
            </a:lvl5pPr>
            <a:lvl6pPr lvl="5" rtl="0">
              <a:spcBef>
                <a:spcPts val="0"/>
              </a:spcBef>
              <a:spcAft>
                <a:spcPts val="0"/>
              </a:spcAft>
              <a:buSzPts val="3000"/>
              <a:buFont typeface="Krona One"/>
              <a:buNone/>
              <a:defRPr>
                <a:latin typeface="Krona One"/>
                <a:ea typeface="Krona One"/>
                <a:cs typeface="Krona One"/>
                <a:sym typeface="Krona One"/>
              </a:defRPr>
            </a:lvl6pPr>
            <a:lvl7pPr lvl="6" rtl="0">
              <a:spcBef>
                <a:spcPts val="0"/>
              </a:spcBef>
              <a:spcAft>
                <a:spcPts val="0"/>
              </a:spcAft>
              <a:buSzPts val="3000"/>
              <a:buFont typeface="Krona One"/>
              <a:buNone/>
              <a:defRPr>
                <a:latin typeface="Krona One"/>
                <a:ea typeface="Krona One"/>
                <a:cs typeface="Krona One"/>
                <a:sym typeface="Krona One"/>
              </a:defRPr>
            </a:lvl7pPr>
            <a:lvl8pPr lvl="7" rtl="0">
              <a:spcBef>
                <a:spcPts val="0"/>
              </a:spcBef>
              <a:spcAft>
                <a:spcPts val="0"/>
              </a:spcAft>
              <a:buSzPts val="3000"/>
              <a:buFont typeface="Krona One"/>
              <a:buNone/>
              <a:defRPr>
                <a:latin typeface="Krona One"/>
                <a:ea typeface="Krona One"/>
                <a:cs typeface="Krona One"/>
                <a:sym typeface="Krona One"/>
              </a:defRPr>
            </a:lvl8pPr>
            <a:lvl9pPr lvl="8" rtl="0">
              <a:spcBef>
                <a:spcPts val="0"/>
              </a:spcBef>
              <a:spcAft>
                <a:spcPts val="0"/>
              </a:spcAft>
              <a:buSzPts val="3000"/>
              <a:buFont typeface="Krona One"/>
              <a:buNone/>
              <a:defRPr>
                <a:latin typeface="Krona One"/>
                <a:ea typeface="Krona One"/>
                <a:cs typeface="Krona One"/>
                <a:sym typeface="Krona 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blipFill>
          <a:blip r:embed="rId2">
            <a:alphaModFix/>
          </a:blip>
          <a:stretch>
            <a:fillRect/>
          </a:stretch>
        </a:blipFill>
        <a:effectLst/>
      </p:bgPr>
    </p:bg>
    <p:spTree>
      <p:nvGrpSpPr>
        <p:cNvPr id="1" name="Shape 69"/>
        <p:cNvGrpSpPr/>
        <p:nvPr/>
      </p:nvGrpSpPr>
      <p:grpSpPr>
        <a:xfrm>
          <a:off x="0" y="0"/>
          <a:ext cx="0" cy="0"/>
          <a:chOff x="0" y="0"/>
          <a:chExt cx="0" cy="0"/>
        </a:xfrm>
      </p:grpSpPr>
      <p:grpSp>
        <p:nvGrpSpPr>
          <p:cNvPr id="70" name="Google Shape;70;p7"/>
          <p:cNvGrpSpPr/>
          <p:nvPr/>
        </p:nvGrpSpPr>
        <p:grpSpPr>
          <a:xfrm>
            <a:off x="361975" y="3904476"/>
            <a:ext cx="8362425" cy="1112750"/>
            <a:chOff x="361975" y="3904476"/>
            <a:chExt cx="8362425" cy="1112750"/>
          </a:xfrm>
        </p:grpSpPr>
        <p:pic>
          <p:nvPicPr>
            <p:cNvPr id="71" name="Google Shape;71;p7"/>
            <p:cNvPicPr preferRelativeResize="0"/>
            <p:nvPr/>
          </p:nvPicPr>
          <p:blipFill>
            <a:blip r:embed="rId3">
              <a:alphaModFix/>
            </a:blip>
            <a:stretch>
              <a:fillRect/>
            </a:stretch>
          </p:blipFill>
          <p:spPr>
            <a:xfrm>
              <a:off x="7924300" y="4419588"/>
              <a:ext cx="800100" cy="571500"/>
            </a:xfrm>
            <a:prstGeom prst="rect">
              <a:avLst/>
            </a:prstGeom>
            <a:noFill/>
            <a:ln>
              <a:noFill/>
            </a:ln>
          </p:spPr>
        </p:pic>
        <p:pic>
          <p:nvPicPr>
            <p:cNvPr id="72" name="Google Shape;72;p7"/>
            <p:cNvPicPr preferRelativeResize="0"/>
            <p:nvPr/>
          </p:nvPicPr>
          <p:blipFill>
            <a:blip r:embed="rId4">
              <a:alphaModFix/>
            </a:blip>
            <a:stretch>
              <a:fillRect/>
            </a:stretch>
          </p:blipFill>
          <p:spPr>
            <a:xfrm>
              <a:off x="361975" y="4645563"/>
              <a:ext cx="358031" cy="238688"/>
            </a:xfrm>
            <a:prstGeom prst="rect">
              <a:avLst/>
            </a:prstGeom>
            <a:noFill/>
            <a:ln>
              <a:noFill/>
            </a:ln>
          </p:spPr>
        </p:pic>
        <p:pic>
          <p:nvPicPr>
            <p:cNvPr id="73" name="Google Shape;73;p7"/>
            <p:cNvPicPr preferRelativeResize="0"/>
            <p:nvPr/>
          </p:nvPicPr>
          <p:blipFill>
            <a:blip r:embed="rId5">
              <a:alphaModFix/>
            </a:blip>
            <a:stretch>
              <a:fillRect/>
            </a:stretch>
          </p:blipFill>
          <p:spPr>
            <a:xfrm rot="3484342">
              <a:off x="3710656" y="3975660"/>
              <a:ext cx="706437" cy="970380"/>
            </a:xfrm>
            <a:prstGeom prst="rect">
              <a:avLst/>
            </a:prstGeom>
            <a:noFill/>
            <a:ln>
              <a:noFill/>
            </a:ln>
          </p:spPr>
        </p:pic>
      </p:grpSp>
      <p:grpSp>
        <p:nvGrpSpPr>
          <p:cNvPr id="74" name="Google Shape;74;p7"/>
          <p:cNvGrpSpPr/>
          <p:nvPr/>
        </p:nvGrpSpPr>
        <p:grpSpPr>
          <a:xfrm>
            <a:off x="75800" y="103988"/>
            <a:ext cx="8599750" cy="1453863"/>
            <a:chOff x="75800" y="103988"/>
            <a:chExt cx="8599750" cy="1453863"/>
          </a:xfrm>
        </p:grpSpPr>
        <p:pic>
          <p:nvPicPr>
            <p:cNvPr id="75" name="Google Shape;75;p7"/>
            <p:cNvPicPr preferRelativeResize="0"/>
            <p:nvPr/>
          </p:nvPicPr>
          <p:blipFill>
            <a:blip r:embed="rId6">
              <a:alphaModFix/>
            </a:blip>
            <a:stretch>
              <a:fillRect/>
            </a:stretch>
          </p:blipFill>
          <p:spPr>
            <a:xfrm>
              <a:off x="981063" y="150238"/>
              <a:ext cx="828675" cy="533400"/>
            </a:xfrm>
            <a:prstGeom prst="rect">
              <a:avLst/>
            </a:prstGeom>
            <a:noFill/>
            <a:ln>
              <a:noFill/>
            </a:ln>
          </p:spPr>
        </p:pic>
        <p:pic>
          <p:nvPicPr>
            <p:cNvPr id="76" name="Google Shape;76;p7"/>
            <p:cNvPicPr preferRelativeResize="0"/>
            <p:nvPr/>
          </p:nvPicPr>
          <p:blipFill>
            <a:blip r:embed="rId7">
              <a:alphaModFix/>
            </a:blip>
            <a:stretch>
              <a:fillRect/>
            </a:stretch>
          </p:blipFill>
          <p:spPr>
            <a:xfrm>
              <a:off x="7875450" y="103988"/>
              <a:ext cx="800100" cy="771525"/>
            </a:xfrm>
            <a:prstGeom prst="rect">
              <a:avLst/>
            </a:prstGeom>
            <a:noFill/>
            <a:ln>
              <a:noFill/>
            </a:ln>
          </p:spPr>
        </p:pic>
        <p:pic>
          <p:nvPicPr>
            <p:cNvPr id="77" name="Google Shape;77;p7"/>
            <p:cNvPicPr preferRelativeResize="0"/>
            <p:nvPr/>
          </p:nvPicPr>
          <p:blipFill>
            <a:blip r:embed="rId8">
              <a:alphaModFix/>
            </a:blip>
            <a:stretch>
              <a:fillRect/>
            </a:stretch>
          </p:blipFill>
          <p:spPr>
            <a:xfrm>
              <a:off x="75800" y="510100"/>
              <a:ext cx="1047750" cy="1047750"/>
            </a:xfrm>
            <a:prstGeom prst="rect">
              <a:avLst/>
            </a:prstGeom>
            <a:noFill/>
            <a:ln>
              <a:noFill/>
            </a:ln>
          </p:spPr>
        </p:pic>
      </p:grpSp>
      <p:sp>
        <p:nvSpPr>
          <p:cNvPr id="78" name="Google Shape;78;p7"/>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79" name="Google Shape;79;p7"/>
          <p:cNvSpPr txBox="1">
            <a:spLocks noGrp="1"/>
          </p:cNvSpPr>
          <p:nvPr>
            <p:ph type="body" idx="1"/>
          </p:nvPr>
        </p:nvSpPr>
        <p:spPr>
          <a:xfrm>
            <a:off x="720000" y="1152475"/>
            <a:ext cx="3322200" cy="3416400"/>
          </a:xfrm>
          <a:prstGeom prst="rect">
            <a:avLst/>
          </a:prstGeom>
        </p:spPr>
        <p:txBody>
          <a:bodyPr spcFirstLastPara="1" wrap="square" lIns="91425" tIns="91425" rIns="91425" bIns="91425" anchor="ctr" anchorCtr="0">
            <a:noAutofit/>
          </a:bodyPr>
          <a:lstStyle>
            <a:lvl1pPr marL="457200" lvl="0" indent="-342900" rtl="0">
              <a:spcBef>
                <a:spcPts val="0"/>
              </a:spcBef>
              <a:spcAft>
                <a:spcPts val="0"/>
              </a:spcAft>
              <a:buSzPts val="1800"/>
              <a:buFont typeface="Roboto"/>
              <a:buChar char="■"/>
              <a:defRPr/>
            </a:lvl1pPr>
            <a:lvl2pPr marL="914400" lvl="1" indent="-317500" rtl="0">
              <a:lnSpc>
                <a:spcPct val="115000"/>
              </a:lnSpc>
              <a:spcBef>
                <a:spcPts val="0"/>
              </a:spcBef>
              <a:spcAft>
                <a:spcPts val="0"/>
              </a:spcAft>
              <a:buSzPts val="1400"/>
              <a:buFont typeface="Roboto"/>
              <a:buChar char="○"/>
              <a:defRPr/>
            </a:lvl2pPr>
            <a:lvl3pPr marL="1371600" lvl="2" indent="-317500" rtl="0">
              <a:lnSpc>
                <a:spcPct val="115000"/>
              </a:lnSpc>
              <a:spcBef>
                <a:spcPts val="0"/>
              </a:spcBef>
              <a:spcAft>
                <a:spcPts val="0"/>
              </a:spcAft>
              <a:buSzPts val="1400"/>
              <a:buFont typeface="Roboto"/>
              <a:buChar char="■"/>
              <a:defRPr/>
            </a:lvl3pPr>
            <a:lvl4pPr marL="1828800" lvl="3" indent="-317500" rtl="0">
              <a:lnSpc>
                <a:spcPct val="115000"/>
              </a:lnSpc>
              <a:spcBef>
                <a:spcPts val="0"/>
              </a:spcBef>
              <a:spcAft>
                <a:spcPts val="0"/>
              </a:spcAft>
              <a:buSzPts val="1400"/>
              <a:buFont typeface="Roboto"/>
              <a:buChar char="●"/>
              <a:defRPr/>
            </a:lvl4pPr>
            <a:lvl5pPr marL="2286000" lvl="4" indent="-317500" rtl="0">
              <a:lnSpc>
                <a:spcPct val="115000"/>
              </a:lnSpc>
              <a:spcBef>
                <a:spcPts val="0"/>
              </a:spcBef>
              <a:spcAft>
                <a:spcPts val="0"/>
              </a:spcAft>
              <a:buSzPts val="1400"/>
              <a:buFont typeface="Roboto"/>
              <a:buChar char="○"/>
              <a:defRPr/>
            </a:lvl5pPr>
            <a:lvl6pPr marL="2743200" lvl="5" indent="-317500" rtl="0">
              <a:lnSpc>
                <a:spcPct val="115000"/>
              </a:lnSpc>
              <a:spcBef>
                <a:spcPts val="0"/>
              </a:spcBef>
              <a:spcAft>
                <a:spcPts val="0"/>
              </a:spcAft>
              <a:buSzPts val="1400"/>
              <a:buFont typeface="Roboto"/>
              <a:buChar char="■"/>
              <a:defRPr/>
            </a:lvl6pPr>
            <a:lvl7pPr marL="3200400" lvl="6" indent="-317500" rtl="0">
              <a:lnSpc>
                <a:spcPct val="115000"/>
              </a:lnSpc>
              <a:spcBef>
                <a:spcPts val="0"/>
              </a:spcBef>
              <a:spcAft>
                <a:spcPts val="0"/>
              </a:spcAft>
              <a:buSzPts val="1400"/>
              <a:buFont typeface="Roboto"/>
              <a:buChar char="●"/>
              <a:defRPr/>
            </a:lvl7pPr>
            <a:lvl8pPr marL="3657600" lvl="7" indent="-317500" rtl="0">
              <a:lnSpc>
                <a:spcPct val="115000"/>
              </a:lnSpc>
              <a:spcBef>
                <a:spcPts val="0"/>
              </a:spcBef>
              <a:spcAft>
                <a:spcPts val="0"/>
              </a:spcAft>
              <a:buSzPts val="1400"/>
              <a:buFont typeface="Roboto"/>
              <a:buChar char="○"/>
              <a:defRPr/>
            </a:lvl8pPr>
            <a:lvl9pPr marL="4114800" lvl="8" indent="-317500" rtl="0">
              <a:lnSpc>
                <a:spcPct val="115000"/>
              </a:lnSpc>
              <a:spcBef>
                <a:spcPts val="0"/>
              </a:spcBef>
              <a:spcAft>
                <a:spcPts val="0"/>
              </a:spcAft>
              <a:buSzPts val="1400"/>
              <a:buFont typeface="Roboto"/>
              <a:buChar char="■"/>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bg>
      <p:bgPr>
        <a:blipFill>
          <a:blip r:embed="rId2">
            <a:alphaModFix/>
          </a:blip>
          <a:stretch>
            <a:fillRect/>
          </a:stretch>
        </a:blipFill>
        <a:effectLst/>
      </p:bgPr>
    </p:bg>
    <p:spTree>
      <p:nvGrpSpPr>
        <p:cNvPr id="1" name="Shape 80"/>
        <p:cNvGrpSpPr/>
        <p:nvPr/>
      </p:nvGrpSpPr>
      <p:grpSpPr>
        <a:xfrm>
          <a:off x="0" y="0"/>
          <a:ext cx="0" cy="0"/>
          <a:chOff x="0" y="0"/>
          <a:chExt cx="0" cy="0"/>
        </a:xfrm>
      </p:grpSpPr>
      <p:pic>
        <p:nvPicPr>
          <p:cNvPr id="81" name="Google Shape;81;p8"/>
          <p:cNvPicPr preferRelativeResize="0"/>
          <p:nvPr/>
        </p:nvPicPr>
        <p:blipFill>
          <a:blip r:embed="rId3">
            <a:alphaModFix/>
          </a:blip>
          <a:stretch>
            <a:fillRect/>
          </a:stretch>
        </p:blipFill>
        <p:spPr>
          <a:xfrm>
            <a:off x="0" y="-1225"/>
            <a:ext cx="9144000" cy="5143500"/>
          </a:xfrm>
          <a:prstGeom prst="rect">
            <a:avLst/>
          </a:prstGeom>
          <a:noFill/>
          <a:ln>
            <a:noFill/>
          </a:ln>
        </p:spPr>
      </p:pic>
      <p:grpSp>
        <p:nvGrpSpPr>
          <p:cNvPr id="82" name="Google Shape;82;p8"/>
          <p:cNvGrpSpPr/>
          <p:nvPr/>
        </p:nvGrpSpPr>
        <p:grpSpPr>
          <a:xfrm>
            <a:off x="3046673" y="2293413"/>
            <a:ext cx="6034727" cy="3507213"/>
            <a:chOff x="3046673" y="2293413"/>
            <a:chExt cx="6034727" cy="3507213"/>
          </a:xfrm>
        </p:grpSpPr>
        <p:pic>
          <p:nvPicPr>
            <p:cNvPr id="83" name="Google Shape;83;p8"/>
            <p:cNvPicPr preferRelativeResize="0"/>
            <p:nvPr/>
          </p:nvPicPr>
          <p:blipFill>
            <a:blip r:embed="rId4">
              <a:alphaModFix amt="46000"/>
            </a:blip>
            <a:stretch>
              <a:fillRect/>
            </a:stretch>
          </p:blipFill>
          <p:spPr>
            <a:xfrm>
              <a:off x="8224150" y="2293413"/>
              <a:ext cx="857250" cy="600075"/>
            </a:xfrm>
            <a:prstGeom prst="rect">
              <a:avLst/>
            </a:prstGeom>
            <a:noFill/>
            <a:ln>
              <a:noFill/>
            </a:ln>
          </p:spPr>
        </p:pic>
        <p:pic>
          <p:nvPicPr>
            <p:cNvPr id="84" name="Google Shape;84;p8"/>
            <p:cNvPicPr preferRelativeResize="0"/>
            <p:nvPr/>
          </p:nvPicPr>
          <p:blipFill>
            <a:blip r:embed="rId5">
              <a:alphaModFix amt="46000"/>
            </a:blip>
            <a:stretch>
              <a:fillRect/>
            </a:stretch>
          </p:blipFill>
          <p:spPr>
            <a:xfrm>
              <a:off x="5884175" y="4800500"/>
              <a:ext cx="1343025" cy="1000125"/>
            </a:xfrm>
            <a:prstGeom prst="rect">
              <a:avLst/>
            </a:prstGeom>
            <a:noFill/>
            <a:ln>
              <a:noFill/>
            </a:ln>
          </p:spPr>
        </p:pic>
        <p:pic>
          <p:nvPicPr>
            <p:cNvPr id="85" name="Google Shape;85;p8"/>
            <p:cNvPicPr preferRelativeResize="0"/>
            <p:nvPr/>
          </p:nvPicPr>
          <p:blipFill>
            <a:blip r:embed="rId6">
              <a:alphaModFix amt="46000"/>
            </a:blip>
            <a:stretch>
              <a:fillRect/>
            </a:stretch>
          </p:blipFill>
          <p:spPr>
            <a:xfrm rot="2875070">
              <a:off x="3211250" y="4198725"/>
              <a:ext cx="695325" cy="752475"/>
            </a:xfrm>
            <a:prstGeom prst="rect">
              <a:avLst/>
            </a:prstGeom>
            <a:noFill/>
            <a:ln>
              <a:noFill/>
            </a:ln>
          </p:spPr>
        </p:pic>
      </p:grpSp>
      <p:grpSp>
        <p:nvGrpSpPr>
          <p:cNvPr id="86" name="Google Shape;86;p8"/>
          <p:cNvGrpSpPr/>
          <p:nvPr/>
        </p:nvGrpSpPr>
        <p:grpSpPr>
          <a:xfrm>
            <a:off x="3183981" y="-329034"/>
            <a:ext cx="5666744" cy="4818471"/>
            <a:chOff x="3183981" y="-329034"/>
            <a:chExt cx="5666744" cy="4818471"/>
          </a:xfrm>
        </p:grpSpPr>
        <p:pic>
          <p:nvPicPr>
            <p:cNvPr id="87" name="Google Shape;87;p8"/>
            <p:cNvPicPr preferRelativeResize="0"/>
            <p:nvPr/>
          </p:nvPicPr>
          <p:blipFill>
            <a:blip r:embed="rId7">
              <a:alphaModFix/>
            </a:blip>
            <a:stretch>
              <a:fillRect/>
            </a:stretch>
          </p:blipFill>
          <p:spPr>
            <a:xfrm rot="1253317">
              <a:off x="3290975" y="-117462"/>
              <a:ext cx="1343025" cy="847725"/>
            </a:xfrm>
            <a:prstGeom prst="rect">
              <a:avLst/>
            </a:prstGeom>
            <a:noFill/>
            <a:ln>
              <a:noFill/>
            </a:ln>
          </p:spPr>
        </p:pic>
        <p:pic>
          <p:nvPicPr>
            <p:cNvPr id="88" name="Google Shape;88;p8"/>
            <p:cNvPicPr preferRelativeResize="0"/>
            <p:nvPr/>
          </p:nvPicPr>
          <p:blipFill>
            <a:blip r:embed="rId8">
              <a:alphaModFix/>
            </a:blip>
            <a:stretch>
              <a:fillRect/>
            </a:stretch>
          </p:blipFill>
          <p:spPr>
            <a:xfrm>
              <a:off x="7564850" y="3479788"/>
              <a:ext cx="1285875" cy="1009650"/>
            </a:xfrm>
            <a:prstGeom prst="rect">
              <a:avLst/>
            </a:prstGeom>
            <a:noFill/>
            <a:ln>
              <a:noFill/>
            </a:ln>
          </p:spPr>
        </p:pic>
      </p:grpSp>
      <p:sp>
        <p:nvSpPr>
          <p:cNvPr id="89" name="Google Shape;89;p8"/>
          <p:cNvSpPr txBox="1">
            <a:spLocks noGrp="1"/>
          </p:cNvSpPr>
          <p:nvPr>
            <p:ph type="title"/>
          </p:nvPr>
        </p:nvSpPr>
        <p:spPr>
          <a:xfrm>
            <a:off x="715100" y="1307100"/>
            <a:ext cx="7713900" cy="2529300"/>
          </a:xfrm>
          <a:prstGeom prst="rect">
            <a:avLst/>
          </a:prstGeom>
        </p:spPr>
        <p:txBody>
          <a:bodyPr spcFirstLastPara="1" wrap="square" lIns="91425" tIns="91425" rIns="91425" bIns="91425" anchor="ctr" anchorCtr="0">
            <a:noAutofit/>
          </a:bodyPr>
          <a:lstStyle>
            <a:lvl1pPr lvl="0" algn="ctr">
              <a:spcBef>
                <a:spcPts val="0"/>
              </a:spcBef>
              <a:spcAft>
                <a:spcPts val="0"/>
              </a:spcAft>
              <a:buSzPts val="8000"/>
              <a:buNone/>
              <a:defRPr sz="8000"/>
            </a:lvl1pPr>
            <a:lvl2pPr lvl="1" algn="ctr">
              <a:spcBef>
                <a:spcPts val="0"/>
              </a:spcBef>
              <a:spcAft>
                <a:spcPts val="0"/>
              </a:spcAft>
              <a:buSzPts val="8000"/>
              <a:buNone/>
              <a:defRPr sz="8000"/>
            </a:lvl2pPr>
            <a:lvl3pPr lvl="2" algn="ctr">
              <a:spcBef>
                <a:spcPts val="0"/>
              </a:spcBef>
              <a:spcAft>
                <a:spcPts val="0"/>
              </a:spcAft>
              <a:buSzPts val="8000"/>
              <a:buNone/>
              <a:defRPr sz="8000"/>
            </a:lvl3pPr>
            <a:lvl4pPr lvl="3" algn="ctr">
              <a:spcBef>
                <a:spcPts val="0"/>
              </a:spcBef>
              <a:spcAft>
                <a:spcPts val="0"/>
              </a:spcAft>
              <a:buSzPts val="8000"/>
              <a:buNone/>
              <a:defRPr sz="8000"/>
            </a:lvl4pPr>
            <a:lvl5pPr lvl="4" algn="ctr">
              <a:spcBef>
                <a:spcPts val="0"/>
              </a:spcBef>
              <a:spcAft>
                <a:spcPts val="0"/>
              </a:spcAft>
              <a:buSzPts val="8000"/>
              <a:buNone/>
              <a:defRPr sz="8000"/>
            </a:lvl5pPr>
            <a:lvl6pPr lvl="5" algn="ctr">
              <a:spcBef>
                <a:spcPts val="0"/>
              </a:spcBef>
              <a:spcAft>
                <a:spcPts val="0"/>
              </a:spcAft>
              <a:buSzPts val="8000"/>
              <a:buNone/>
              <a:defRPr sz="8000"/>
            </a:lvl6pPr>
            <a:lvl7pPr lvl="6" algn="ctr">
              <a:spcBef>
                <a:spcPts val="0"/>
              </a:spcBef>
              <a:spcAft>
                <a:spcPts val="0"/>
              </a:spcAft>
              <a:buSzPts val="8000"/>
              <a:buNone/>
              <a:defRPr sz="8000"/>
            </a:lvl7pPr>
            <a:lvl8pPr lvl="7" algn="ctr">
              <a:spcBef>
                <a:spcPts val="0"/>
              </a:spcBef>
              <a:spcAft>
                <a:spcPts val="0"/>
              </a:spcAft>
              <a:buSzPts val="8000"/>
              <a:buNone/>
              <a:defRPr sz="8000"/>
            </a:lvl8pPr>
            <a:lvl9pPr lvl="8" algn="ctr">
              <a:spcBef>
                <a:spcPts val="0"/>
              </a:spcBef>
              <a:spcAft>
                <a:spcPts val="0"/>
              </a:spcAft>
              <a:buSzPts val="8000"/>
              <a:buNone/>
              <a:defRPr sz="80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blipFill>
          <a:blip r:embed="rId2">
            <a:alphaModFix/>
          </a:blip>
          <a:stretch>
            <a:fillRect/>
          </a:stretch>
        </a:blipFill>
        <a:effectLst/>
      </p:bgPr>
    </p:bg>
    <p:spTree>
      <p:nvGrpSpPr>
        <p:cNvPr id="1" name="Shape 90"/>
        <p:cNvGrpSpPr/>
        <p:nvPr/>
      </p:nvGrpSpPr>
      <p:grpSpPr>
        <a:xfrm>
          <a:off x="0" y="0"/>
          <a:ext cx="0" cy="0"/>
          <a:chOff x="0" y="0"/>
          <a:chExt cx="0" cy="0"/>
        </a:xfrm>
      </p:grpSpPr>
      <p:grpSp>
        <p:nvGrpSpPr>
          <p:cNvPr id="91" name="Google Shape;91;p9"/>
          <p:cNvGrpSpPr/>
          <p:nvPr/>
        </p:nvGrpSpPr>
        <p:grpSpPr>
          <a:xfrm>
            <a:off x="198375" y="103338"/>
            <a:ext cx="8682388" cy="4910525"/>
            <a:chOff x="198375" y="103338"/>
            <a:chExt cx="8682388" cy="4910525"/>
          </a:xfrm>
        </p:grpSpPr>
        <p:pic>
          <p:nvPicPr>
            <p:cNvPr id="92" name="Google Shape;92;p9"/>
            <p:cNvPicPr preferRelativeResize="0"/>
            <p:nvPr/>
          </p:nvPicPr>
          <p:blipFill>
            <a:blip r:embed="rId3">
              <a:alphaModFix/>
            </a:blip>
            <a:stretch>
              <a:fillRect/>
            </a:stretch>
          </p:blipFill>
          <p:spPr>
            <a:xfrm>
              <a:off x="692775" y="165250"/>
              <a:ext cx="1066800" cy="885825"/>
            </a:xfrm>
            <a:prstGeom prst="rect">
              <a:avLst/>
            </a:prstGeom>
            <a:noFill/>
            <a:ln>
              <a:noFill/>
            </a:ln>
          </p:spPr>
        </p:pic>
        <p:pic>
          <p:nvPicPr>
            <p:cNvPr id="93" name="Google Shape;93;p9"/>
            <p:cNvPicPr preferRelativeResize="0"/>
            <p:nvPr/>
          </p:nvPicPr>
          <p:blipFill>
            <a:blip r:embed="rId4">
              <a:alphaModFix/>
            </a:blip>
            <a:stretch>
              <a:fillRect/>
            </a:stretch>
          </p:blipFill>
          <p:spPr>
            <a:xfrm>
              <a:off x="911350" y="4242338"/>
              <a:ext cx="800100" cy="771525"/>
            </a:xfrm>
            <a:prstGeom prst="rect">
              <a:avLst/>
            </a:prstGeom>
            <a:noFill/>
            <a:ln>
              <a:noFill/>
            </a:ln>
          </p:spPr>
        </p:pic>
        <p:pic>
          <p:nvPicPr>
            <p:cNvPr id="94" name="Google Shape;94;p9"/>
            <p:cNvPicPr preferRelativeResize="0"/>
            <p:nvPr/>
          </p:nvPicPr>
          <p:blipFill>
            <a:blip r:embed="rId5">
              <a:alphaModFix/>
            </a:blip>
            <a:stretch>
              <a:fillRect/>
            </a:stretch>
          </p:blipFill>
          <p:spPr>
            <a:xfrm>
              <a:off x="330325" y="2793638"/>
              <a:ext cx="1381125" cy="1057275"/>
            </a:xfrm>
            <a:prstGeom prst="rect">
              <a:avLst/>
            </a:prstGeom>
            <a:noFill/>
            <a:ln>
              <a:noFill/>
            </a:ln>
          </p:spPr>
        </p:pic>
        <p:pic>
          <p:nvPicPr>
            <p:cNvPr id="95" name="Google Shape;95;p9"/>
            <p:cNvPicPr preferRelativeResize="0"/>
            <p:nvPr/>
          </p:nvPicPr>
          <p:blipFill>
            <a:blip r:embed="rId6">
              <a:alphaModFix/>
            </a:blip>
            <a:stretch>
              <a:fillRect/>
            </a:stretch>
          </p:blipFill>
          <p:spPr>
            <a:xfrm>
              <a:off x="8214013" y="1444850"/>
              <a:ext cx="666750" cy="1047750"/>
            </a:xfrm>
            <a:prstGeom prst="rect">
              <a:avLst/>
            </a:prstGeom>
            <a:noFill/>
            <a:ln>
              <a:noFill/>
            </a:ln>
          </p:spPr>
        </p:pic>
        <p:pic>
          <p:nvPicPr>
            <p:cNvPr id="96" name="Google Shape;96;p9"/>
            <p:cNvPicPr preferRelativeResize="0"/>
            <p:nvPr/>
          </p:nvPicPr>
          <p:blipFill>
            <a:blip r:embed="rId7">
              <a:alphaModFix/>
            </a:blip>
            <a:stretch>
              <a:fillRect/>
            </a:stretch>
          </p:blipFill>
          <p:spPr>
            <a:xfrm>
              <a:off x="7609600" y="4110438"/>
              <a:ext cx="828675" cy="533400"/>
            </a:xfrm>
            <a:prstGeom prst="rect">
              <a:avLst/>
            </a:prstGeom>
            <a:noFill/>
            <a:ln>
              <a:noFill/>
            </a:ln>
          </p:spPr>
        </p:pic>
        <p:pic>
          <p:nvPicPr>
            <p:cNvPr id="97" name="Google Shape;97;p9"/>
            <p:cNvPicPr preferRelativeResize="0"/>
            <p:nvPr/>
          </p:nvPicPr>
          <p:blipFill>
            <a:blip r:embed="rId8">
              <a:alphaModFix/>
            </a:blip>
            <a:stretch>
              <a:fillRect/>
            </a:stretch>
          </p:blipFill>
          <p:spPr>
            <a:xfrm>
              <a:off x="7385763" y="103338"/>
              <a:ext cx="1038225" cy="1009650"/>
            </a:xfrm>
            <a:prstGeom prst="rect">
              <a:avLst/>
            </a:prstGeom>
            <a:noFill/>
            <a:ln>
              <a:noFill/>
            </a:ln>
          </p:spPr>
        </p:pic>
        <p:pic>
          <p:nvPicPr>
            <p:cNvPr id="98" name="Google Shape;98;p9"/>
            <p:cNvPicPr preferRelativeResize="0"/>
            <p:nvPr/>
          </p:nvPicPr>
          <p:blipFill>
            <a:blip r:embed="rId9">
              <a:alphaModFix/>
            </a:blip>
            <a:stretch>
              <a:fillRect/>
            </a:stretch>
          </p:blipFill>
          <p:spPr>
            <a:xfrm>
              <a:off x="198375" y="1535438"/>
              <a:ext cx="857250" cy="866775"/>
            </a:xfrm>
            <a:prstGeom prst="rect">
              <a:avLst/>
            </a:prstGeom>
            <a:noFill/>
            <a:ln>
              <a:noFill/>
            </a:ln>
          </p:spPr>
        </p:pic>
        <p:pic>
          <p:nvPicPr>
            <p:cNvPr id="99" name="Google Shape;99;p9"/>
            <p:cNvPicPr preferRelativeResize="0"/>
            <p:nvPr/>
          </p:nvPicPr>
          <p:blipFill>
            <a:blip r:embed="rId10">
              <a:alphaModFix/>
            </a:blip>
            <a:stretch>
              <a:fillRect/>
            </a:stretch>
          </p:blipFill>
          <p:spPr>
            <a:xfrm>
              <a:off x="7476238" y="3036938"/>
              <a:ext cx="1095375" cy="866775"/>
            </a:xfrm>
            <a:prstGeom prst="rect">
              <a:avLst/>
            </a:prstGeom>
            <a:noFill/>
            <a:ln>
              <a:noFill/>
            </a:ln>
          </p:spPr>
        </p:pic>
      </p:grpSp>
      <p:grpSp>
        <p:nvGrpSpPr>
          <p:cNvPr id="100" name="Google Shape;100;p9"/>
          <p:cNvGrpSpPr/>
          <p:nvPr/>
        </p:nvGrpSpPr>
        <p:grpSpPr>
          <a:xfrm>
            <a:off x="-528524" y="152400"/>
            <a:ext cx="9967374" cy="5277449"/>
            <a:chOff x="-528524" y="152400"/>
            <a:chExt cx="9967374" cy="5277449"/>
          </a:xfrm>
        </p:grpSpPr>
        <p:pic>
          <p:nvPicPr>
            <p:cNvPr id="101" name="Google Shape;101;p9"/>
            <p:cNvPicPr preferRelativeResize="0"/>
            <p:nvPr/>
          </p:nvPicPr>
          <p:blipFill>
            <a:blip r:embed="rId11">
              <a:alphaModFix amt="70000"/>
            </a:blip>
            <a:stretch>
              <a:fillRect/>
            </a:stretch>
          </p:blipFill>
          <p:spPr>
            <a:xfrm>
              <a:off x="4286250" y="152400"/>
              <a:ext cx="1343025" cy="1000125"/>
            </a:xfrm>
            <a:prstGeom prst="rect">
              <a:avLst/>
            </a:prstGeom>
            <a:noFill/>
            <a:ln>
              <a:noFill/>
            </a:ln>
          </p:spPr>
        </p:pic>
        <p:pic>
          <p:nvPicPr>
            <p:cNvPr id="102" name="Google Shape;102;p9"/>
            <p:cNvPicPr preferRelativeResize="0"/>
            <p:nvPr/>
          </p:nvPicPr>
          <p:blipFill>
            <a:blip r:embed="rId12">
              <a:alphaModFix amt="50000"/>
            </a:blip>
            <a:stretch>
              <a:fillRect/>
            </a:stretch>
          </p:blipFill>
          <p:spPr>
            <a:xfrm rot="2700000">
              <a:off x="-418375" y="4362438"/>
              <a:ext cx="1133475" cy="781050"/>
            </a:xfrm>
            <a:prstGeom prst="rect">
              <a:avLst/>
            </a:prstGeom>
            <a:noFill/>
            <a:ln>
              <a:noFill/>
            </a:ln>
          </p:spPr>
        </p:pic>
        <p:pic>
          <p:nvPicPr>
            <p:cNvPr id="103" name="Google Shape;103;p9"/>
            <p:cNvPicPr preferRelativeResize="0"/>
            <p:nvPr/>
          </p:nvPicPr>
          <p:blipFill>
            <a:blip r:embed="rId13">
              <a:alphaModFix amt="57000"/>
            </a:blip>
            <a:stretch>
              <a:fillRect/>
            </a:stretch>
          </p:blipFill>
          <p:spPr>
            <a:xfrm>
              <a:off x="8514925" y="3895970"/>
              <a:ext cx="923925" cy="712518"/>
            </a:xfrm>
            <a:prstGeom prst="rect">
              <a:avLst/>
            </a:prstGeom>
            <a:noFill/>
            <a:ln>
              <a:noFill/>
            </a:ln>
          </p:spPr>
        </p:pic>
        <p:pic>
          <p:nvPicPr>
            <p:cNvPr id="104" name="Google Shape;104;p9"/>
            <p:cNvPicPr preferRelativeResize="0"/>
            <p:nvPr/>
          </p:nvPicPr>
          <p:blipFill>
            <a:blip r:embed="rId14">
              <a:alphaModFix/>
            </a:blip>
            <a:stretch>
              <a:fillRect/>
            </a:stretch>
          </p:blipFill>
          <p:spPr>
            <a:xfrm>
              <a:off x="3628850" y="4154313"/>
              <a:ext cx="358031" cy="238688"/>
            </a:xfrm>
            <a:prstGeom prst="rect">
              <a:avLst/>
            </a:prstGeom>
            <a:noFill/>
            <a:ln>
              <a:noFill/>
            </a:ln>
          </p:spPr>
        </p:pic>
        <p:pic>
          <p:nvPicPr>
            <p:cNvPr id="105" name="Google Shape;105;p9"/>
            <p:cNvPicPr preferRelativeResize="0"/>
            <p:nvPr/>
          </p:nvPicPr>
          <p:blipFill>
            <a:blip r:embed="rId14">
              <a:alphaModFix/>
            </a:blip>
            <a:stretch>
              <a:fillRect/>
            </a:stretch>
          </p:blipFill>
          <p:spPr>
            <a:xfrm rot="3887572">
              <a:off x="4169725" y="4524213"/>
              <a:ext cx="358031" cy="238688"/>
            </a:xfrm>
            <a:prstGeom prst="rect">
              <a:avLst/>
            </a:prstGeom>
            <a:noFill/>
            <a:ln>
              <a:noFill/>
            </a:ln>
          </p:spPr>
        </p:pic>
      </p:grpSp>
      <p:sp>
        <p:nvSpPr>
          <p:cNvPr id="106" name="Google Shape;106;p9"/>
          <p:cNvSpPr txBox="1">
            <a:spLocks noGrp="1"/>
          </p:cNvSpPr>
          <p:nvPr>
            <p:ph type="title"/>
          </p:nvPr>
        </p:nvSpPr>
        <p:spPr>
          <a:xfrm>
            <a:off x="720000" y="1547836"/>
            <a:ext cx="77040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4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07" name="Google Shape;107;p9"/>
          <p:cNvSpPr txBox="1">
            <a:spLocks noGrp="1"/>
          </p:cNvSpPr>
          <p:nvPr>
            <p:ph type="subTitle" idx="1"/>
          </p:nvPr>
        </p:nvSpPr>
        <p:spPr>
          <a:xfrm>
            <a:off x="2071700" y="2300575"/>
            <a:ext cx="5000700" cy="1295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1800"/>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pic>
        <p:nvPicPr>
          <p:cNvPr id="108" name="Google Shape;108;p9"/>
          <p:cNvPicPr preferRelativeResize="0"/>
          <p:nvPr/>
        </p:nvPicPr>
        <p:blipFill>
          <a:blip r:embed="rId15">
            <a:alphaModFix amt="58000"/>
          </a:blip>
          <a:stretch>
            <a:fillRect/>
          </a:stretch>
        </p:blipFill>
        <p:spPr>
          <a:xfrm>
            <a:off x="8749375" y="1152525"/>
            <a:ext cx="1032750" cy="80407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09"/>
        <p:cNvGrpSpPr/>
        <p:nvPr/>
      </p:nvGrpSpPr>
      <p:grpSpPr>
        <a:xfrm>
          <a:off x="0" y="0"/>
          <a:ext cx="0" cy="0"/>
          <a:chOff x="0" y="0"/>
          <a:chExt cx="0" cy="0"/>
        </a:xfrm>
      </p:grpSpPr>
      <p:sp>
        <p:nvSpPr>
          <p:cNvPr id="110" name="Google Shape;110;p10"/>
          <p:cNvSpPr txBox="1">
            <a:spLocks noGrp="1"/>
          </p:cNvSpPr>
          <p:nvPr>
            <p:ph type="title"/>
          </p:nvPr>
        </p:nvSpPr>
        <p:spPr>
          <a:xfrm>
            <a:off x="715100" y="825900"/>
            <a:ext cx="5196900" cy="11961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5"/>
        </a:solidFill>
        <a:effectLst/>
      </p:bgPr>
    </p:bg>
    <p:spTree>
      <p:nvGrpSpPr>
        <p:cNvPr id="1" name="Shape 124"/>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able of contents">
  <p:cSld name="BLANK_1">
    <p:bg>
      <p:bgPr>
        <a:blipFill>
          <a:blip r:embed="rId2">
            <a:alphaModFix/>
          </a:blip>
          <a:stretch>
            <a:fillRect/>
          </a:stretch>
        </a:blipFill>
        <a:effectLst/>
      </p:bgPr>
    </p:bg>
    <p:spTree>
      <p:nvGrpSpPr>
        <p:cNvPr id="1" name="Shape 125"/>
        <p:cNvGrpSpPr/>
        <p:nvPr/>
      </p:nvGrpSpPr>
      <p:grpSpPr>
        <a:xfrm>
          <a:off x="0" y="0"/>
          <a:ext cx="0" cy="0"/>
          <a:chOff x="0" y="0"/>
          <a:chExt cx="0" cy="0"/>
        </a:xfrm>
      </p:grpSpPr>
      <p:grpSp>
        <p:nvGrpSpPr>
          <p:cNvPr id="126" name="Google Shape;126;p13"/>
          <p:cNvGrpSpPr/>
          <p:nvPr/>
        </p:nvGrpSpPr>
        <p:grpSpPr>
          <a:xfrm>
            <a:off x="-129875" y="-69575"/>
            <a:ext cx="9083125" cy="5449588"/>
            <a:chOff x="-129875" y="-69575"/>
            <a:chExt cx="9083125" cy="5449588"/>
          </a:xfrm>
        </p:grpSpPr>
        <p:pic>
          <p:nvPicPr>
            <p:cNvPr id="127" name="Google Shape;127;p13"/>
            <p:cNvPicPr preferRelativeResize="0"/>
            <p:nvPr/>
          </p:nvPicPr>
          <p:blipFill>
            <a:blip r:embed="rId3">
              <a:alphaModFix amt="65000"/>
            </a:blip>
            <a:stretch>
              <a:fillRect/>
            </a:stretch>
          </p:blipFill>
          <p:spPr>
            <a:xfrm>
              <a:off x="-129875" y="-69575"/>
              <a:ext cx="1343025" cy="1000125"/>
            </a:xfrm>
            <a:prstGeom prst="rect">
              <a:avLst/>
            </a:prstGeom>
            <a:noFill/>
            <a:ln>
              <a:noFill/>
            </a:ln>
          </p:spPr>
        </p:pic>
        <p:pic>
          <p:nvPicPr>
            <p:cNvPr id="128" name="Google Shape;128;p13"/>
            <p:cNvPicPr preferRelativeResize="0"/>
            <p:nvPr/>
          </p:nvPicPr>
          <p:blipFill>
            <a:blip r:embed="rId4">
              <a:alphaModFix amt="49000"/>
            </a:blip>
            <a:stretch>
              <a:fillRect/>
            </a:stretch>
          </p:blipFill>
          <p:spPr>
            <a:xfrm>
              <a:off x="8067425" y="4608488"/>
              <a:ext cx="885825" cy="771525"/>
            </a:xfrm>
            <a:prstGeom prst="rect">
              <a:avLst/>
            </a:prstGeom>
            <a:noFill/>
            <a:ln>
              <a:noFill/>
            </a:ln>
          </p:spPr>
        </p:pic>
      </p:grpSp>
      <p:grpSp>
        <p:nvGrpSpPr>
          <p:cNvPr id="129" name="Google Shape;129;p13"/>
          <p:cNvGrpSpPr/>
          <p:nvPr/>
        </p:nvGrpSpPr>
        <p:grpSpPr>
          <a:xfrm>
            <a:off x="-234537" y="-69575"/>
            <a:ext cx="9187775" cy="3473188"/>
            <a:chOff x="-234537" y="-69575"/>
            <a:chExt cx="9187775" cy="3473188"/>
          </a:xfrm>
        </p:grpSpPr>
        <p:pic>
          <p:nvPicPr>
            <p:cNvPr id="130" name="Google Shape;130;p13"/>
            <p:cNvPicPr preferRelativeResize="0"/>
            <p:nvPr/>
          </p:nvPicPr>
          <p:blipFill>
            <a:blip r:embed="rId5">
              <a:alphaModFix/>
            </a:blip>
            <a:stretch>
              <a:fillRect/>
            </a:stretch>
          </p:blipFill>
          <p:spPr>
            <a:xfrm>
              <a:off x="7843213" y="2479688"/>
              <a:ext cx="1019175" cy="923925"/>
            </a:xfrm>
            <a:prstGeom prst="rect">
              <a:avLst/>
            </a:prstGeom>
            <a:noFill/>
            <a:ln>
              <a:noFill/>
            </a:ln>
          </p:spPr>
        </p:pic>
        <p:pic>
          <p:nvPicPr>
            <p:cNvPr id="131" name="Google Shape;131;p13"/>
            <p:cNvPicPr preferRelativeResize="0"/>
            <p:nvPr/>
          </p:nvPicPr>
          <p:blipFill>
            <a:blip r:embed="rId6">
              <a:alphaModFix/>
            </a:blip>
            <a:stretch>
              <a:fillRect/>
            </a:stretch>
          </p:blipFill>
          <p:spPr>
            <a:xfrm>
              <a:off x="7534838" y="-69575"/>
              <a:ext cx="828675" cy="533400"/>
            </a:xfrm>
            <a:prstGeom prst="rect">
              <a:avLst/>
            </a:prstGeom>
            <a:noFill/>
            <a:ln>
              <a:noFill/>
            </a:ln>
          </p:spPr>
        </p:pic>
        <p:pic>
          <p:nvPicPr>
            <p:cNvPr id="132" name="Google Shape;132;p13"/>
            <p:cNvPicPr preferRelativeResize="0"/>
            <p:nvPr/>
          </p:nvPicPr>
          <p:blipFill>
            <a:blip r:embed="rId7">
              <a:alphaModFix/>
            </a:blip>
            <a:stretch>
              <a:fillRect/>
            </a:stretch>
          </p:blipFill>
          <p:spPr>
            <a:xfrm>
              <a:off x="8153138" y="975113"/>
              <a:ext cx="800100" cy="771525"/>
            </a:xfrm>
            <a:prstGeom prst="rect">
              <a:avLst/>
            </a:prstGeom>
            <a:noFill/>
            <a:ln>
              <a:noFill/>
            </a:ln>
          </p:spPr>
        </p:pic>
        <p:pic>
          <p:nvPicPr>
            <p:cNvPr id="133" name="Google Shape;133;p13"/>
            <p:cNvPicPr preferRelativeResize="0"/>
            <p:nvPr/>
          </p:nvPicPr>
          <p:blipFill>
            <a:blip r:embed="rId5">
              <a:alphaModFix/>
            </a:blip>
            <a:stretch>
              <a:fillRect/>
            </a:stretch>
          </p:blipFill>
          <p:spPr>
            <a:xfrm rot="-5661731">
              <a:off x="6653362" y="717538"/>
              <a:ext cx="1019175" cy="923925"/>
            </a:xfrm>
            <a:prstGeom prst="rect">
              <a:avLst/>
            </a:prstGeom>
            <a:noFill/>
            <a:ln>
              <a:noFill/>
            </a:ln>
            <a:effectLst>
              <a:reflection endPos="30000" dist="38100" dir="5400000" fadeDir="5400012" sy="-100000" algn="bl" rotWithShape="0"/>
            </a:effectLst>
          </p:spPr>
        </p:pic>
        <p:pic>
          <p:nvPicPr>
            <p:cNvPr id="134" name="Google Shape;134;p13"/>
            <p:cNvPicPr preferRelativeResize="0"/>
            <p:nvPr/>
          </p:nvPicPr>
          <p:blipFill>
            <a:blip r:embed="rId7">
              <a:alphaModFix/>
            </a:blip>
            <a:stretch>
              <a:fillRect/>
            </a:stretch>
          </p:blipFill>
          <p:spPr>
            <a:xfrm>
              <a:off x="-234537" y="426988"/>
              <a:ext cx="800100" cy="771525"/>
            </a:xfrm>
            <a:prstGeom prst="rect">
              <a:avLst/>
            </a:prstGeom>
            <a:noFill/>
            <a:ln>
              <a:noFill/>
            </a:ln>
          </p:spPr>
        </p:pic>
      </p:grpSp>
      <p:sp>
        <p:nvSpPr>
          <p:cNvPr id="135" name="Google Shape;135;p13"/>
          <p:cNvSpPr txBox="1">
            <a:spLocks noGrp="1"/>
          </p:cNvSpPr>
          <p:nvPr>
            <p:ph type="title"/>
          </p:nvPr>
        </p:nvSpPr>
        <p:spPr>
          <a:xfrm>
            <a:off x="720000" y="1895175"/>
            <a:ext cx="3814800" cy="5277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200"/>
              <a:buNone/>
              <a:defRPr sz="2000" b="0"/>
            </a:lvl1pPr>
            <a:lvl2pPr lvl="1" algn="l" rtl="0">
              <a:spcBef>
                <a:spcPts val="0"/>
              </a:spcBef>
              <a:spcAft>
                <a:spcPts val="0"/>
              </a:spcAft>
              <a:buSzPts val="2200"/>
              <a:buNone/>
              <a:defRPr sz="2200"/>
            </a:lvl2pPr>
            <a:lvl3pPr lvl="2" algn="l" rtl="0">
              <a:spcBef>
                <a:spcPts val="0"/>
              </a:spcBef>
              <a:spcAft>
                <a:spcPts val="0"/>
              </a:spcAft>
              <a:buSzPts val="2200"/>
              <a:buNone/>
              <a:defRPr sz="2200"/>
            </a:lvl3pPr>
            <a:lvl4pPr lvl="3" algn="l" rtl="0">
              <a:spcBef>
                <a:spcPts val="0"/>
              </a:spcBef>
              <a:spcAft>
                <a:spcPts val="0"/>
              </a:spcAft>
              <a:buSzPts val="2200"/>
              <a:buNone/>
              <a:defRPr sz="2200"/>
            </a:lvl4pPr>
            <a:lvl5pPr lvl="4" algn="l" rtl="0">
              <a:spcBef>
                <a:spcPts val="0"/>
              </a:spcBef>
              <a:spcAft>
                <a:spcPts val="0"/>
              </a:spcAft>
              <a:buSzPts val="2200"/>
              <a:buNone/>
              <a:defRPr sz="2200"/>
            </a:lvl5pPr>
            <a:lvl6pPr lvl="5" algn="l" rtl="0">
              <a:spcBef>
                <a:spcPts val="0"/>
              </a:spcBef>
              <a:spcAft>
                <a:spcPts val="0"/>
              </a:spcAft>
              <a:buSzPts val="2200"/>
              <a:buNone/>
              <a:defRPr sz="2200"/>
            </a:lvl6pPr>
            <a:lvl7pPr lvl="6" algn="l" rtl="0">
              <a:spcBef>
                <a:spcPts val="0"/>
              </a:spcBef>
              <a:spcAft>
                <a:spcPts val="0"/>
              </a:spcAft>
              <a:buSzPts val="2200"/>
              <a:buNone/>
              <a:defRPr sz="2200"/>
            </a:lvl7pPr>
            <a:lvl8pPr lvl="7" algn="l" rtl="0">
              <a:spcBef>
                <a:spcPts val="0"/>
              </a:spcBef>
              <a:spcAft>
                <a:spcPts val="0"/>
              </a:spcAft>
              <a:buSzPts val="2200"/>
              <a:buNone/>
              <a:defRPr sz="2200"/>
            </a:lvl8pPr>
            <a:lvl9pPr lvl="8" algn="l" rtl="0">
              <a:spcBef>
                <a:spcPts val="0"/>
              </a:spcBef>
              <a:spcAft>
                <a:spcPts val="0"/>
              </a:spcAft>
              <a:buSzPts val="2200"/>
              <a:buNone/>
              <a:defRPr sz="2200"/>
            </a:lvl9pPr>
          </a:lstStyle>
          <a:p>
            <a:endParaRPr/>
          </a:p>
        </p:txBody>
      </p:sp>
      <p:sp>
        <p:nvSpPr>
          <p:cNvPr id="136" name="Google Shape;136;p13"/>
          <p:cNvSpPr txBox="1">
            <a:spLocks noGrp="1"/>
          </p:cNvSpPr>
          <p:nvPr>
            <p:ph type="title" idx="2" hasCustomPrompt="1"/>
          </p:nvPr>
        </p:nvSpPr>
        <p:spPr>
          <a:xfrm>
            <a:off x="806626" y="1333225"/>
            <a:ext cx="642600" cy="5934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2000">
                <a:solidFill>
                  <a:schemeClr val="accent3"/>
                </a:solidFill>
              </a:defRPr>
            </a:lvl1pPr>
            <a:lvl2pPr lvl="1" algn="l" rtl="0">
              <a:spcBef>
                <a:spcPts val="0"/>
              </a:spcBef>
              <a:spcAft>
                <a:spcPts val="0"/>
              </a:spcAft>
              <a:buSzPts val="3000"/>
              <a:buNone/>
              <a:defRPr sz="3000"/>
            </a:lvl2pPr>
            <a:lvl3pPr lvl="2" algn="l" rtl="0">
              <a:spcBef>
                <a:spcPts val="0"/>
              </a:spcBef>
              <a:spcAft>
                <a:spcPts val="0"/>
              </a:spcAft>
              <a:buSzPts val="3000"/>
              <a:buNone/>
              <a:defRPr sz="3000"/>
            </a:lvl3pPr>
            <a:lvl4pPr lvl="3" algn="l" rtl="0">
              <a:spcBef>
                <a:spcPts val="0"/>
              </a:spcBef>
              <a:spcAft>
                <a:spcPts val="0"/>
              </a:spcAft>
              <a:buSzPts val="3000"/>
              <a:buNone/>
              <a:defRPr sz="3000"/>
            </a:lvl4pPr>
            <a:lvl5pPr lvl="4" algn="l" rtl="0">
              <a:spcBef>
                <a:spcPts val="0"/>
              </a:spcBef>
              <a:spcAft>
                <a:spcPts val="0"/>
              </a:spcAft>
              <a:buSzPts val="3000"/>
              <a:buNone/>
              <a:defRPr sz="3000"/>
            </a:lvl5pPr>
            <a:lvl6pPr lvl="5" algn="l" rtl="0">
              <a:spcBef>
                <a:spcPts val="0"/>
              </a:spcBef>
              <a:spcAft>
                <a:spcPts val="0"/>
              </a:spcAft>
              <a:buSzPts val="3000"/>
              <a:buNone/>
              <a:defRPr sz="3000"/>
            </a:lvl6pPr>
            <a:lvl7pPr lvl="6" algn="l" rtl="0">
              <a:spcBef>
                <a:spcPts val="0"/>
              </a:spcBef>
              <a:spcAft>
                <a:spcPts val="0"/>
              </a:spcAft>
              <a:buSzPts val="3000"/>
              <a:buNone/>
              <a:defRPr sz="3000"/>
            </a:lvl7pPr>
            <a:lvl8pPr lvl="7" algn="l" rtl="0">
              <a:spcBef>
                <a:spcPts val="0"/>
              </a:spcBef>
              <a:spcAft>
                <a:spcPts val="0"/>
              </a:spcAft>
              <a:buSzPts val="3000"/>
              <a:buNone/>
              <a:defRPr sz="3000"/>
            </a:lvl8pPr>
            <a:lvl9pPr lvl="8" algn="l" rtl="0">
              <a:spcBef>
                <a:spcPts val="0"/>
              </a:spcBef>
              <a:spcAft>
                <a:spcPts val="0"/>
              </a:spcAft>
              <a:buSzPts val="3000"/>
              <a:buNone/>
              <a:defRPr sz="3000"/>
            </a:lvl9pPr>
          </a:lstStyle>
          <a:p>
            <a:r>
              <a:t>xx%</a:t>
            </a:r>
          </a:p>
        </p:txBody>
      </p:sp>
      <p:sp>
        <p:nvSpPr>
          <p:cNvPr id="137" name="Google Shape;137;p13"/>
          <p:cNvSpPr txBox="1">
            <a:spLocks noGrp="1"/>
          </p:cNvSpPr>
          <p:nvPr>
            <p:ph type="subTitle" idx="1"/>
          </p:nvPr>
        </p:nvSpPr>
        <p:spPr>
          <a:xfrm>
            <a:off x="720000" y="2329300"/>
            <a:ext cx="26466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138" name="Google Shape;138;p13"/>
          <p:cNvSpPr txBox="1">
            <a:spLocks noGrp="1"/>
          </p:cNvSpPr>
          <p:nvPr>
            <p:ph type="title" idx="3"/>
          </p:nvPr>
        </p:nvSpPr>
        <p:spPr>
          <a:xfrm>
            <a:off x="4609100" y="1895175"/>
            <a:ext cx="3814800" cy="5277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200"/>
              <a:buNone/>
              <a:defRPr sz="2000" b="0"/>
            </a:lvl1pPr>
            <a:lvl2pPr lvl="1" algn="l" rtl="0">
              <a:spcBef>
                <a:spcPts val="0"/>
              </a:spcBef>
              <a:spcAft>
                <a:spcPts val="0"/>
              </a:spcAft>
              <a:buSzPts val="2200"/>
              <a:buNone/>
              <a:defRPr sz="2200"/>
            </a:lvl2pPr>
            <a:lvl3pPr lvl="2" algn="l" rtl="0">
              <a:spcBef>
                <a:spcPts val="0"/>
              </a:spcBef>
              <a:spcAft>
                <a:spcPts val="0"/>
              </a:spcAft>
              <a:buSzPts val="2200"/>
              <a:buNone/>
              <a:defRPr sz="2200"/>
            </a:lvl3pPr>
            <a:lvl4pPr lvl="3" algn="l" rtl="0">
              <a:spcBef>
                <a:spcPts val="0"/>
              </a:spcBef>
              <a:spcAft>
                <a:spcPts val="0"/>
              </a:spcAft>
              <a:buSzPts val="2200"/>
              <a:buNone/>
              <a:defRPr sz="2200"/>
            </a:lvl4pPr>
            <a:lvl5pPr lvl="4" algn="l" rtl="0">
              <a:spcBef>
                <a:spcPts val="0"/>
              </a:spcBef>
              <a:spcAft>
                <a:spcPts val="0"/>
              </a:spcAft>
              <a:buSzPts val="2200"/>
              <a:buNone/>
              <a:defRPr sz="2200"/>
            </a:lvl5pPr>
            <a:lvl6pPr lvl="5" algn="l" rtl="0">
              <a:spcBef>
                <a:spcPts val="0"/>
              </a:spcBef>
              <a:spcAft>
                <a:spcPts val="0"/>
              </a:spcAft>
              <a:buSzPts val="2200"/>
              <a:buNone/>
              <a:defRPr sz="2200"/>
            </a:lvl6pPr>
            <a:lvl7pPr lvl="6" algn="l" rtl="0">
              <a:spcBef>
                <a:spcPts val="0"/>
              </a:spcBef>
              <a:spcAft>
                <a:spcPts val="0"/>
              </a:spcAft>
              <a:buSzPts val="2200"/>
              <a:buNone/>
              <a:defRPr sz="2200"/>
            </a:lvl7pPr>
            <a:lvl8pPr lvl="7" algn="l" rtl="0">
              <a:spcBef>
                <a:spcPts val="0"/>
              </a:spcBef>
              <a:spcAft>
                <a:spcPts val="0"/>
              </a:spcAft>
              <a:buSzPts val="2200"/>
              <a:buNone/>
              <a:defRPr sz="2200"/>
            </a:lvl8pPr>
            <a:lvl9pPr lvl="8" algn="l" rtl="0">
              <a:spcBef>
                <a:spcPts val="0"/>
              </a:spcBef>
              <a:spcAft>
                <a:spcPts val="0"/>
              </a:spcAft>
              <a:buSzPts val="2200"/>
              <a:buNone/>
              <a:defRPr sz="2200"/>
            </a:lvl9pPr>
          </a:lstStyle>
          <a:p>
            <a:endParaRPr/>
          </a:p>
        </p:txBody>
      </p:sp>
      <p:sp>
        <p:nvSpPr>
          <p:cNvPr id="139" name="Google Shape;139;p13"/>
          <p:cNvSpPr txBox="1">
            <a:spLocks noGrp="1"/>
          </p:cNvSpPr>
          <p:nvPr>
            <p:ph type="title" idx="4" hasCustomPrompt="1"/>
          </p:nvPr>
        </p:nvSpPr>
        <p:spPr>
          <a:xfrm>
            <a:off x="4685100" y="1333225"/>
            <a:ext cx="642600" cy="5934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2000">
                <a:solidFill>
                  <a:schemeClr val="accent3"/>
                </a:solidFill>
              </a:defRPr>
            </a:lvl1pPr>
            <a:lvl2pPr lvl="1" algn="l" rtl="0">
              <a:spcBef>
                <a:spcPts val="0"/>
              </a:spcBef>
              <a:spcAft>
                <a:spcPts val="0"/>
              </a:spcAft>
              <a:buSzPts val="3000"/>
              <a:buNone/>
              <a:defRPr sz="3000"/>
            </a:lvl2pPr>
            <a:lvl3pPr lvl="2" algn="l" rtl="0">
              <a:spcBef>
                <a:spcPts val="0"/>
              </a:spcBef>
              <a:spcAft>
                <a:spcPts val="0"/>
              </a:spcAft>
              <a:buSzPts val="3000"/>
              <a:buNone/>
              <a:defRPr sz="3000"/>
            </a:lvl3pPr>
            <a:lvl4pPr lvl="3" algn="l" rtl="0">
              <a:spcBef>
                <a:spcPts val="0"/>
              </a:spcBef>
              <a:spcAft>
                <a:spcPts val="0"/>
              </a:spcAft>
              <a:buSzPts val="3000"/>
              <a:buNone/>
              <a:defRPr sz="3000"/>
            </a:lvl4pPr>
            <a:lvl5pPr lvl="4" algn="l" rtl="0">
              <a:spcBef>
                <a:spcPts val="0"/>
              </a:spcBef>
              <a:spcAft>
                <a:spcPts val="0"/>
              </a:spcAft>
              <a:buSzPts val="3000"/>
              <a:buNone/>
              <a:defRPr sz="3000"/>
            </a:lvl5pPr>
            <a:lvl6pPr lvl="5" algn="l" rtl="0">
              <a:spcBef>
                <a:spcPts val="0"/>
              </a:spcBef>
              <a:spcAft>
                <a:spcPts val="0"/>
              </a:spcAft>
              <a:buSzPts val="3000"/>
              <a:buNone/>
              <a:defRPr sz="3000"/>
            </a:lvl6pPr>
            <a:lvl7pPr lvl="6" algn="l" rtl="0">
              <a:spcBef>
                <a:spcPts val="0"/>
              </a:spcBef>
              <a:spcAft>
                <a:spcPts val="0"/>
              </a:spcAft>
              <a:buSzPts val="3000"/>
              <a:buNone/>
              <a:defRPr sz="3000"/>
            </a:lvl7pPr>
            <a:lvl8pPr lvl="7" algn="l" rtl="0">
              <a:spcBef>
                <a:spcPts val="0"/>
              </a:spcBef>
              <a:spcAft>
                <a:spcPts val="0"/>
              </a:spcAft>
              <a:buSzPts val="3000"/>
              <a:buNone/>
              <a:defRPr sz="3000"/>
            </a:lvl8pPr>
            <a:lvl9pPr lvl="8" algn="l" rtl="0">
              <a:spcBef>
                <a:spcPts val="0"/>
              </a:spcBef>
              <a:spcAft>
                <a:spcPts val="0"/>
              </a:spcAft>
              <a:buSzPts val="3000"/>
              <a:buNone/>
              <a:defRPr sz="3000"/>
            </a:lvl9pPr>
          </a:lstStyle>
          <a:p>
            <a:r>
              <a:t>xx%</a:t>
            </a:r>
          </a:p>
        </p:txBody>
      </p:sp>
      <p:sp>
        <p:nvSpPr>
          <p:cNvPr id="140" name="Google Shape;140;p13"/>
          <p:cNvSpPr txBox="1">
            <a:spLocks noGrp="1"/>
          </p:cNvSpPr>
          <p:nvPr>
            <p:ph type="subTitle" idx="5"/>
          </p:nvPr>
        </p:nvSpPr>
        <p:spPr>
          <a:xfrm>
            <a:off x="4609100" y="2329300"/>
            <a:ext cx="26466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141" name="Google Shape;141;p13"/>
          <p:cNvSpPr txBox="1">
            <a:spLocks noGrp="1"/>
          </p:cNvSpPr>
          <p:nvPr>
            <p:ph type="title" idx="6"/>
          </p:nvPr>
        </p:nvSpPr>
        <p:spPr>
          <a:xfrm>
            <a:off x="720000" y="3689575"/>
            <a:ext cx="3814800" cy="5277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200"/>
              <a:buNone/>
              <a:defRPr sz="2000" b="0"/>
            </a:lvl1pPr>
            <a:lvl2pPr lvl="1" algn="l" rtl="0">
              <a:spcBef>
                <a:spcPts val="0"/>
              </a:spcBef>
              <a:spcAft>
                <a:spcPts val="0"/>
              </a:spcAft>
              <a:buSzPts val="2200"/>
              <a:buNone/>
              <a:defRPr sz="2200"/>
            </a:lvl2pPr>
            <a:lvl3pPr lvl="2" algn="l" rtl="0">
              <a:spcBef>
                <a:spcPts val="0"/>
              </a:spcBef>
              <a:spcAft>
                <a:spcPts val="0"/>
              </a:spcAft>
              <a:buSzPts val="2200"/>
              <a:buNone/>
              <a:defRPr sz="2200"/>
            </a:lvl3pPr>
            <a:lvl4pPr lvl="3" algn="l" rtl="0">
              <a:spcBef>
                <a:spcPts val="0"/>
              </a:spcBef>
              <a:spcAft>
                <a:spcPts val="0"/>
              </a:spcAft>
              <a:buSzPts val="2200"/>
              <a:buNone/>
              <a:defRPr sz="2200"/>
            </a:lvl4pPr>
            <a:lvl5pPr lvl="4" algn="l" rtl="0">
              <a:spcBef>
                <a:spcPts val="0"/>
              </a:spcBef>
              <a:spcAft>
                <a:spcPts val="0"/>
              </a:spcAft>
              <a:buSzPts val="2200"/>
              <a:buNone/>
              <a:defRPr sz="2200"/>
            </a:lvl5pPr>
            <a:lvl6pPr lvl="5" algn="l" rtl="0">
              <a:spcBef>
                <a:spcPts val="0"/>
              </a:spcBef>
              <a:spcAft>
                <a:spcPts val="0"/>
              </a:spcAft>
              <a:buSzPts val="2200"/>
              <a:buNone/>
              <a:defRPr sz="2200"/>
            </a:lvl6pPr>
            <a:lvl7pPr lvl="6" algn="l" rtl="0">
              <a:spcBef>
                <a:spcPts val="0"/>
              </a:spcBef>
              <a:spcAft>
                <a:spcPts val="0"/>
              </a:spcAft>
              <a:buSzPts val="2200"/>
              <a:buNone/>
              <a:defRPr sz="2200"/>
            </a:lvl7pPr>
            <a:lvl8pPr lvl="7" algn="l" rtl="0">
              <a:spcBef>
                <a:spcPts val="0"/>
              </a:spcBef>
              <a:spcAft>
                <a:spcPts val="0"/>
              </a:spcAft>
              <a:buSzPts val="2200"/>
              <a:buNone/>
              <a:defRPr sz="2200"/>
            </a:lvl8pPr>
            <a:lvl9pPr lvl="8" algn="l" rtl="0">
              <a:spcBef>
                <a:spcPts val="0"/>
              </a:spcBef>
              <a:spcAft>
                <a:spcPts val="0"/>
              </a:spcAft>
              <a:buSzPts val="2200"/>
              <a:buNone/>
              <a:defRPr sz="2200"/>
            </a:lvl9pPr>
          </a:lstStyle>
          <a:p>
            <a:endParaRPr/>
          </a:p>
        </p:txBody>
      </p:sp>
      <p:sp>
        <p:nvSpPr>
          <p:cNvPr id="142" name="Google Shape;142;p13"/>
          <p:cNvSpPr txBox="1">
            <a:spLocks noGrp="1"/>
          </p:cNvSpPr>
          <p:nvPr>
            <p:ph type="title" idx="7" hasCustomPrompt="1"/>
          </p:nvPr>
        </p:nvSpPr>
        <p:spPr>
          <a:xfrm>
            <a:off x="833100" y="3121675"/>
            <a:ext cx="642600" cy="5934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2000">
                <a:solidFill>
                  <a:schemeClr val="accent3"/>
                </a:solidFill>
              </a:defRPr>
            </a:lvl1pPr>
            <a:lvl2pPr lvl="1" algn="l" rtl="0">
              <a:spcBef>
                <a:spcPts val="0"/>
              </a:spcBef>
              <a:spcAft>
                <a:spcPts val="0"/>
              </a:spcAft>
              <a:buSzPts val="3000"/>
              <a:buNone/>
              <a:defRPr sz="3000"/>
            </a:lvl2pPr>
            <a:lvl3pPr lvl="2" algn="l" rtl="0">
              <a:spcBef>
                <a:spcPts val="0"/>
              </a:spcBef>
              <a:spcAft>
                <a:spcPts val="0"/>
              </a:spcAft>
              <a:buSzPts val="3000"/>
              <a:buNone/>
              <a:defRPr sz="3000"/>
            </a:lvl3pPr>
            <a:lvl4pPr lvl="3" algn="l" rtl="0">
              <a:spcBef>
                <a:spcPts val="0"/>
              </a:spcBef>
              <a:spcAft>
                <a:spcPts val="0"/>
              </a:spcAft>
              <a:buSzPts val="3000"/>
              <a:buNone/>
              <a:defRPr sz="3000"/>
            </a:lvl4pPr>
            <a:lvl5pPr lvl="4" algn="l" rtl="0">
              <a:spcBef>
                <a:spcPts val="0"/>
              </a:spcBef>
              <a:spcAft>
                <a:spcPts val="0"/>
              </a:spcAft>
              <a:buSzPts val="3000"/>
              <a:buNone/>
              <a:defRPr sz="3000"/>
            </a:lvl5pPr>
            <a:lvl6pPr lvl="5" algn="l" rtl="0">
              <a:spcBef>
                <a:spcPts val="0"/>
              </a:spcBef>
              <a:spcAft>
                <a:spcPts val="0"/>
              </a:spcAft>
              <a:buSzPts val="3000"/>
              <a:buNone/>
              <a:defRPr sz="3000"/>
            </a:lvl6pPr>
            <a:lvl7pPr lvl="6" algn="l" rtl="0">
              <a:spcBef>
                <a:spcPts val="0"/>
              </a:spcBef>
              <a:spcAft>
                <a:spcPts val="0"/>
              </a:spcAft>
              <a:buSzPts val="3000"/>
              <a:buNone/>
              <a:defRPr sz="3000"/>
            </a:lvl7pPr>
            <a:lvl8pPr lvl="7" algn="l" rtl="0">
              <a:spcBef>
                <a:spcPts val="0"/>
              </a:spcBef>
              <a:spcAft>
                <a:spcPts val="0"/>
              </a:spcAft>
              <a:buSzPts val="3000"/>
              <a:buNone/>
              <a:defRPr sz="3000"/>
            </a:lvl8pPr>
            <a:lvl9pPr lvl="8" algn="l" rtl="0">
              <a:spcBef>
                <a:spcPts val="0"/>
              </a:spcBef>
              <a:spcAft>
                <a:spcPts val="0"/>
              </a:spcAft>
              <a:buSzPts val="3000"/>
              <a:buNone/>
              <a:defRPr sz="3000"/>
            </a:lvl9pPr>
          </a:lstStyle>
          <a:p>
            <a:r>
              <a:t>xx%</a:t>
            </a:r>
          </a:p>
        </p:txBody>
      </p:sp>
      <p:sp>
        <p:nvSpPr>
          <p:cNvPr id="143" name="Google Shape;143;p13"/>
          <p:cNvSpPr txBox="1">
            <a:spLocks noGrp="1"/>
          </p:cNvSpPr>
          <p:nvPr>
            <p:ph type="subTitle" idx="8"/>
          </p:nvPr>
        </p:nvSpPr>
        <p:spPr>
          <a:xfrm>
            <a:off x="720000" y="4123700"/>
            <a:ext cx="26466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144" name="Google Shape;144;p13"/>
          <p:cNvSpPr txBox="1">
            <a:spLocks noGrp="1"/>
          </p:cNvSpPr>
          <p:nvPr>
            <p:ph type="title" idx="9"/>
          </p:nvPr>
        </p:nvSpPr>
        <p:spPr>
          <a:xfrm>
            <a:off x="4609100" y="3689575"/>
            <a:ext cx="3814800" cy="5277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200"/>
              <a:buNone/>
              <a:defRPr sz="2000" b="0"/>
            </a:lvl1pPr>
            <a:lvl2pPr lvl="1" algn="l" rtl="0">
              <a:spcBef>
                <a:spcPts val="0"/>
              </a:spcBef>
              <a:spcAft>
                <a:spcPts val="0"/>
              </a:spcAft>
              <a:buSzPts val="2200"/>
              <a:buNone/>
              <a:defRPr sz="2200"/>
            </a:lvl2pPr>
            <a:lvl3pPr lvl="2" algn="l" rtl="0">
              <a:spcBef>
                <a:spcPts val="0"/>
              </a:spcBef>
              <a:spcAft>
                <a:spcPts val="0"/>
              </a:spcAft>
              <a:buSzPts val="2200"/>
              <a:buNone/>
              <a:defRPr sz="2200"/>
            </a:lvl3pPr>
            <a:lvl4pPr lvl="3" algn="l" rtl="0">
              <a:spcBef>
                <a:spcPts val="0"/>
              </a:spcBef>
              <a:spcAft>
                <a:spcPts val="0"/>
              </a:spcAft>
              <a:buSzPts val="2200"/>
              <a:buNone/>
              <a:defRPr sz="2200"/>
            </a:lvl4pPr>
            <a:lvl5pPr lvl="4" algn="l" rtl="0">
              <a:spcBef>
                <a:spcPts val="0"/>
              </a:spcBef>
              <a:spcAft>
                <a:spcPts val="0"/>
              </a:spcAft>
              <a:buSzPts val="2200"/>
              <a:buNone/>
              <a:defRPr sz="2200"/>
            </a:lvl5pPr>
            <a:lvl6pPr lvl="5" algn="l" rtl="0">
              <a:spcBef>
                <a:spcPts val="0"/>
              </a:spcBef>
              <a:spcAft>
                <a:spcPts val="0"/>
              </a:spcAft>
              <a:buSzPts val="2200"/>
              <a:buNone/>
              <a:defRPr sz="2200"/>
            </a:lvl6pPr>
            <a:lvl7pPr lvl="6" algn="l" rtl="0">
              <a:spcBef>
                <a:spcPts val="0"/>
              </a:spcBef>
              <a:spcAft>
                <a:spcPts val="0"/>
              </a:spcAft>
              <a:buSzPts val="2200"/>
              <a:buNone/>
              <a:defRPr sz="2200"/>
            </a:lvl7pPr>
            <a:lvl8pPr lvl="7" algn="l" rtl="0">
              <a:spcBef>
                <a:spcPts val="0"/>
              </a:spcBef>
              <a:spcAft>
                <a:spcPts val="0"/>
              </a:spcAft>
              <a:buSzPts val="2200"/>
              <a:buNone/>
              <a:defRPr sz="2200"/>
            </a:lvl8pPr>
            <a:lvl9pPr lvl="8" algn="l" rtl="0">
              <a:spcBef>
                <a:spcPts val="0"/>
              </a:spcBef>
              <a:spcAft>
                <a:spcPts val="0"/>
              </a:spcAft>
              <a:buSzPts val="2200"/>
              <a:buNone/>
              <a:defRPr sz="2200"/>
            </a:lvl9pPr>
          </a:lstStyle>
          <a:p>
            <a:endParaRPr/>
          </a:p>
        </p:txBody>
      </p:sp>
      <p:sp>
        <p:nvSpPr>
          <p:cNvPr id="145" name="Google Shape;145;p13"/>
          <p:cNvSpPr txBox="1">
            <a:spLocks noGrp="1"/>
          </p:cNvSpPr>
          <p:nvPr>
            <p:ph type="title" idx="13" hasCustomPrompt="1"/>
          </p:nvPr>
        </p:nvSpPr>
        <p:spPr>
          <a:xfrm>
            <a:off x="4598475" y="3121675"/>
            <a:ext cx="868800" cy="5934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2000">
                <a:solidFill>
                  <a:schemeClr val="accent3"/>
                </a:solidFill>
              </a:defRPr>
            </a:lvl1pPr>
            <a:lvl2pPr lvl="1" algn="l" rtl="0">
              <a:spcBef>
                <a:spcPts val="0"/>
              </a:spcBef>
              <a:spcAft>
                <a:spcPts val="0"/>
              </a:spcAft>
              <a:buSzPts val="3000"/>
              <a:buNone/>
              <a:defRPr sz="3000"/>
            </a:lvl2pPr>
            <a:lvl3pPr lvl="2" algn="l" rtl="0">
              <a:spcBef>
                <a:spcPts val="0"/>
              </a:spcBef>
              <a:spcAft>
                <a:spcPts val="0"/>
              </a:spcAft>
              <a:buSzPts val="3000"/>
              <a:buNone/>
              <a:defRPr sz="3000"/>
            </a:lvl3pPr>
            <a:lvl4pPr lvl="3" algn="l" rtl="0">
              <a:spcBef>
                <a:spcPts val="0"/>
              </a:spcBef>
              <a:spcAft>
                <a:spcPts val="0"/>
              </a:spcAft>
              <a:buSzPts val="3000"/>
              <a:buNone/>
              <a:defRPr sz="3000"/>
            </a:lvl4pPr>
            <a:lvl5pPr lvl="4" algn="l" rtl="0">
              <a:spcBef>
                <a:spcPts val="0"/>
              </a:spcBef>
              <a:spcAft>
                <a:spcPts val="0"/>
              </a:spcAft>
              <a:buSzPts val="3000"/>
              <a:buNone/>
              <a:defRPr sz="3000"/>
            </a:lvl5pPr>
            <a:lvl6pPr lvl="5" algn="l" rtl="0">
              <a:spcBef>
                <a:spcPts val="0"/>
              </a:spcBef>
              <a:spcAft>
                <a:spcPts val="0"/>
              </a:spcAft>
              <a:buSzPts val="3000"/>
              <a:buNone/>
              <a:defRPr sz="3000"/>
            </a:lvl6pPr>
            <a:lvl7pPr lvl="6" algn="l" rtl="0">
              <a:spcBef>
                <a:spcPts val="0"/>
              </a:spcBef>
              <a:spcAft>
                <a:spcPts val="0"/>
              </a:spcAft>
              <a:buSzPts val="3000"/>
              <a:buNone/>
              <a:defRPr sz="3000"/>
            </a:lvl7pPr>
            <a:lvl8pPr lvl="7" algn="l" rtl="0">
              <a:spcBef>
                <a:spcPts val="0"/>
              </a:spcBef>
              <a:spcAft>
                <a:spcPts val="0"/>
              </a:spcAft>
              <a:buSzPts val="3000"/>
              <a:buNone/>
              <a:defRPr sz="3000"/>
            </a:lvl8pPr>
            <a:lvl9pPr lvl="8" algn="l" rtl="0">
              <a:spcBef>
                <a:spcPts val="0"/>
              </a:spcBef>
              <a:spcAft>
                <a:spcPts val="0"/>
              </a:spcAft>
              <a:buSzPts val="3000"/>
              <a:buNone/>
              <a:defRPr sz="3000"/>
            </a:lvl9pPr>
          </a:lstStyle>
          <a:p>
            <a:r>
              <a:t>xx%</a:t>
            </a:r>
          </a:p>
        </p:txBody>
      </p:sp>
      <p:sp>
        <p:nvSpPr>
          <p:cNvPr id="146" name="Google Shape;146;p13"/>
          <p:cNvSpPr txBox="1">
            <a:spLocks noGrp="1"/>
          </p:cNvSpPr>
          <p:nvPr>
            <p:ph type="subTitle" idx="14"/>
          </p:nvPr>
        </p:nvSpPr>
        <p:spPr>
          <a:xfrm>
            <a:off x="4609100" y="4123700"/>
            <a:ext cx="26466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147" name="Google Shape;147;p13"/>
          <p:cNvSpPr txBox="1">
            <a:spLocks noGrp="1"/>
          </p:cNvSpPr>
          <p:nvPr>
            <p:ph type="title" idx="15"/>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5100" y="474175"/>
            <a:ext cx="7713900" cy="4827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accent5"/>
              </a:buClr>
              <a:buSzPts val="3000"/>
              <a:buFont typeface="Krona One"/>
              <a:buNone/>
              <a:defRPr sz="3000" b="1">
                <a:solidFill>
                  <a:schemeClr val="accent5"/>
                </a:solidFill>
                <a:latin typeface="Krona One"/>
                <a:ea typeface="Krona One"/>
                <a:cs typeface="Krona One"/>
                <a:sym typeface="Krona One"/>
              </a:defRPr>
            </a:lvl1pPr>
            <a:lvl2pPr lvl="1" algn="ctr" rtl="0">
              <a:spcBef>
                <a:spcPts val="0"/>
              </a:spcBef>
              <a:spcAft>
                <a:spcPts val="0"/>
              </a:spcAft>
              <a:buClr>
                <a:schemeClr val="accent5"/>
              </a:buClr>
              <a:buSzPts val="3000"/>
              <a:buFont typeface="Oswald"/>
              <a:buNone/>
              <a:defRPr sz="3000" b="1">
                <a:solidFill>
                  <a:schemeClr val="accent5"/>
                </a:solidFill>
                <a:latin typeface="Oswald"/>
                <a:ea typeface="Oswald"/>
                <a:cs typeface="Oswald"/>
                <a:sym typeface="Oswald"/>
              </a:defRPr>
            </a:lvl2pPr>
            <a:lvl3pPr lvl="2" algn="ctr" rtl="0">
              <a:spcBef>
                <a:spcPts val="0"/>
              </a:spcBef>
              <a:spcAft>
                <a:spcPts val="0"/>
              </a:spcAft>
              <a:buClr>
                <a:schemeClr val="accent5"/>
              </a:buClr>
              <a:buSzPts val="3000"/>
              <a:buFont typeface="Oswald"/>
              <a:buNone/>
              <a:defRPr sz="3000" b="1">
                <a:solidFill>
                  <a:schemeClr val="accent5"/>
                </a:solidFill>
                <a:latin typeface="Oswald"/>
                <a:ea typeface="Oswald"/>
                <a:cs typeface="Oswald"/>
                <a:sym typeface="Oswald"/>
              </a:defRPr>
            </a:lvl3pPr>
            <a:lvl4pPr lvl="3" algn="ctr" rtl="0">
              <a:spcBef>
                <a:spcPts val="0"/>
              </a:spcBef>
              <a:spcAft>
                <a:spcPts val="0"/>
              </a:spcAft>
              <a:buClr>
                <a:schemeClr val="accent5"/>
              </a:buClr>
              <a:buSzPts val="3000"/>
              <a:buFont typeface="Oswald"/>
              <a:buNone/>
              <a:defRPr sz="3000" b="1">
                <a:solidFill>
                  <a:schemeClr val="accent5"/>
                </a:solidFill>
                <a:latin typeface="Oswald"/>
                <a:ea typeface="Oswald"/>
                <a:cs typeface="Oswald"/>
                <a:sym typeface="Oswald"/>
              </a:defRPr>
            </a:lvl4pPr>
            <a:lvl5pPr lvl="4" algn="ctr" rtl="0">
              <a:spcBef>
                <a:spcPts val="0"/>
              </a:spcBef>
              <a:spcAft>
                <a:spcPts val="0"/>
              </a:spcAft>
              <a:buClr>
                <a:schemeClr val="accent5"/>
              </a:buClr>
              <a:buSzPts val="3000"/>
              <a:buFont typeface="Oswald"/>
              <a:buNone/>
              <a:defRPr sz="3000" b="1">
                <a:solidFill>
                  <a:schemeClr val="accent5"/>
                </a:solidFill>
                <a:latin typeface="Oswald"/>
                <a:ea typeface="Oswald"/>
                <a:cs typeface="Oswald"/>
                <a:sym typeface="Oswald"/>
              </a:defRPr>
            </a:lvl5pPr>
            <a:lvl6pPr lvl="5" algn="ctr" rtl="0">
              <a:spcBef>
                <a:spcPts val="0"/>
              </a:spcBef>
              <a:spcAft>
                <a:spcPts val="0"/>
              </a:spcAft>
              <a:buClr>
                <a:schemeClr val="accent5"/>
              </a:buClr>
              <a:buSzPts val="3000"/>
              <a:buFont typeface="Oswald"/>
              <a:buNone/>
              <a:defRPr sz="3000" b="1">
                <a:solidFill>
                  <a:schemeClr val="accent5"/>
                </a:solidFill>
                <a:latin typeface="Oswald"/>
                <a:ea typeface="Oswald"/>
                <a:cs typeface="Oswald"/>
                <a:sym typeface="Oswald"/>
              </a:defRPr>
            </a:lvl6pPr>
            <a:lvl7pPr lvl="6" algn="ctr" rtl="0">
              <a:spcBef>
                <a:spcPts val="0"/>
              </a:spcBef>
              <a:spcAft>
                <a:spcPts val="0"/>
              </a:spcAft>
              <a:buClr>
                <a:schemeClr val="accent5"/>
              </a:buClr>
              <a:buSzPts val="3000"/>
              <a:buFont typeface="Oswald"/>
              <a:buNone/>
              <a:defRPr sz="3000" b="1">
                <a:solidFill>
                  <a:schemeClr val="accent5"/>
                </a:solidFill>
                <a:latin typeface="Oswald"/>
                <a:ea typeface="Oswald"/>
                <a:cs typeface="Oswald"/>
                <a:sym typeface="Oswald"/>
              </a:defRPr>
            </a:lvl7pPr>
            <a:lvl8pPr lvl="7" algn="ctr" rtl="0">
              <a:spcBef>
                <a:spcPts val="0"/>
              </a:spcBef>
              <a:spcAft>
                <a:spcPts val="0"/>
              </a:spcAft>
              <a:buClr>
                <a:schemeClr val="accent5"/>
              </a:buClr>
              <a:buSzPts val="3000"/>
              <a:buFont typeface="Oswald"/>
              <a:buNone/>
              <a:defRPr sz="3000" b="1">
                <a:solidFill>
                  <a:schemeClr val="accent5"/>
                </a:solidFill>
                <a:latin typeface="Oswald"/>
                <a:ea typeface="Oswald"/>
                <a:cs typeface="Oswald"/>
                <a:sym typeface="Oswald"/>
              </a:defRPr>
            </a:lvl8pPr>
            <a:lvl9pPr lvl="8" algn="ctr" rtl="0">
              <a:spcBef>
                <a:spcPts val="0"/>
              </a:spcBef>
              <a:spcAft>
                <a:spcPts val="0"/>
              </a:spcAft>
              <a:buClr>
                <a:schemeClr val="accent5"/>
              </a:buClr>
              <a:buSzPts val="3000"/>
              <a:buFont typeface="Oswald"/>
              <a:buNone/>
              <a:defRPr sz="3000" b="1">
                <a:solidFill>
                  <a:schemeClr val="accent5"/>
                </a:solidFill>
                <a:latin typeface="Oswald"/>
                <a:ea typeface="Oswald"/>
                <a:cs typeface="Oswald"/>
                <a:sym typeface="Oswald"/>
              </a:defRPr>
            </a:lvl9pPr>
          </a:lstStyle>
          <a:p>
            <a:endParaRPr/>
          </a:p>
        </p:txBody>
      </p:sp>
      <p:sp>
        <p:nvSpPr>
          <p:cNvPr id="7" name="Google Shape;7;p1"/>
          <p:cNvSpPr txBox="1">
            <a:spLocks noGrp="1"/>
          </p:cNvSpPr>
          <p:nvPr>
            <p:ph type="body" idx="1"/>
          </p:nvPr>
        </p:nvSpPr>
        <p:spPr>
          <a:xfrm>
            <a:off x="715100" y="956875"/>
            <a:ext cx="7713900" cy="3651600"/>
          </a:xfrm>
          <a:prstGeom prst="rect">
            <a:avLst/>
          </a:prstGeom>
          <a:noFill/>
          <a:ln>
            <a:noFill/>
          </a:ln>
        </p:spPr>
        <p:txBody>
          <a:bodyPr spcFirstLastPara="1" wrap="square" lIns="91425" tIns="91425" rIns="91425" bIns="91425" anchor="ctr" anchorCtr="0">
            <a:noAutofit/>
          </a:bodyPr>
          <a:lstStyle>
            <a:lvl1pPr marL="457200" lvl="0" indent="-330200">
              <a:lnSpc>
                <a:spcPct val="100000"/>
              </a:lnSpc>
              <a:spcBef>
                <a:spcPts val="0"/>
              </a:spcBef>
              <a:spcAft>
                <a:spcPts val="0"/>
              </a:spcAft>
              <a:buClr>
                <a:schemeClr val="accent5"/>
              </a:buClr>
              <a:buSzPts val="1600"/>
              <a:buFont typeface="Barlow"/>
              <a:buChar char="●"/>
              <a:defRPr sz="1600">
                <a:solidFill>
                  <a:schemeClr val="accent5"/>
                </a:solidFill>
                <a:latin typeface="Barlow"/>
                <a:ea typeface="Barlow"/>
                <a:cs typeface="Barlow"/>
                <a:sym typeface="Barlow"/>
              </a:defRPr>
            </a:lvl1pPr>
            <a:lvl2pPr marL="914400" lvl="1" indent="-330200">
              <a:lnSpc>
                <a:spcPct val="100000"/>
              </a:lnSpc>
              <a:spcBef>
                <a:spcPts val="0"/>
              </a:spcBef>
              <a:spcAft>
                <a:spcPts val="0"/>
              </a:spcAft>
              <a:buClr>
                <a:schemeClr val="accent5"/>
              </a:buClr>
              <a:buSzPts val="1600"/>
              <a:buFont typeface="Barlow"/>
              <a:buChar char="○"/>
              <a:defRPr sz="1600">
                <a:solidFill>
                  <a:schemeClr val="accent5"/>
                </a:solidFill>
                <a:latin typeface="Barlow"/>
                <a:ea typeface="Barlow"/>
                <a:cs typeface="Barlow"/>
                <a:sym typeface="Barlow"/>
              </a:defRPr>
            </a:lvl2pPr>
            <a:lvl3pPr marL="1371600" lvl="2" indent="-330200">
              <a:lnSpc>
                <a:spcPct val="100000"/>
              </a:lnSpc>
              <a:spcBef>
                <a:spcPts val="0"/>
              </a:spcBef>
              <a:spcAft>
                <a:spcPts val="0"/>
              </a:spcAft>
              <a:buClr>
                <a:schemeClr val="accent5"/>
              </a:buClr>
              <a:buSzPts val="1600"/>
              <a:buFont typeface="Barlow"/>
              <a:buChar char="■"/>
              <a:defRPr sz="1600">
                <a:solidFill>
                  <a:schemeClr val="accent5"/>
                </a:solidFill>
                <a:latin typeface="Barlow"/>
                <a:ea typeface="Barlow"/>
                <a:cs typeface="Barlow"/>
                <a:sym typeface="Barlow"/>
              </a:defRPr>
            </a:lvl3pPr>
            <a:lvl4pPr marL="1828800" lvl="3" indent="-330200">
              <a:lnSpc>
                <a:spcPct val="100000"/>
              </a:lnSpc>
              <a:spcBef>
                <a:spcPts val="0"/>
              </a:spcBef>
              <a:spcAft>
                <a:spcPts val="0"/>
              </a:spcAft>
              <a:buClr>
                <a:schemeClr val="accent5"/>
              </a:buClr>
              <a:buSzPts val="1600"/>
              <a:buFont typeface="Barlow"/>
              <a:buChar char="●"/>
              <a:defRPr sz="1600">
                <a:solidFill>
                  <a:schemeClr val="accent5"/>
                </a:solidFill>
                <a:latin typeface="Barlow"/>
                <a:ea typeface="Barlow"/>
                <a:cs typeface="Barlow"/>
                <a:sym typeface="Barlow"/>
              </a:defRPr>
            </a:lvl4pPr>
            <a:lvl5pPr marL="2286000" lvl="4" indent="-330200">
              <a:lnSpc>
                <a:spcPct val="100000"/>
              </a:lnSpc>
              <a:spcBef>
                <a:spcPts val="0"/>
              </a:spcBef>
              <a:spcAft>
                <a:spcPts val="0"/>
              </a:spcAft>
              <a:buClr>
                <a:schemeClr val="accent5"/>
              </a:buClr>
              <a:buSzPts val="1600"/>
              <a:buFont typeface="Barlow"/>
              <a:buChar char="○"/>
              <a:defRPr sz="1600">
                <a:solidFill>
                  <a:schemeClr val="accent5"/>
                </a:solidFill>
                <a:latin typeface="Barlow"/>
                <a:ea typeface="Barlow"/>
                <a:cs typeface="Barlow"/>
                <a:sym typeface="Barlow"/>
              </a:defRPr>
            </a:lvl5pPr>
            <a:lvl6pPr marL="2743200" lvl="5" indent="-330200">
              <a:lnSpc>
                <a:spcPct val="100000"/>
              </a:lnSpc>
              <a:spcBef>
                <a:spcPts val="0"/>
              </a:spcBef>
              <a:spcAft>
                <a:spcPts val="0"/>
              </a:spcAft>
              <a:buClr>
                <a:schemeClr val="accent5"/>
              </a:buClr>
              <a:buSzPts val="1600"/>
              <a:buFont typeface="Barlow"/>
              <a:buChar char="■"/>
              <a:defRPr sz="1600">
                <a:solidFill>
                  <a:schemeClr val="accent5"/>
                </a:solidFill>
                <a:latin typeface="Barlow"/>
                <a:ea typeface="Barlow"/>
                <a:cs typeface="Barlow"/>
                <a:sym typeface="Barlow"/>
              </a:defRPr>
            </a:lvl6pPr>
            <a:lvl7pPr marL="3200400" lvl="6" indent="-330200">
              <a:lnSpc>
                <a:spcPct val="100000"/>
              </a:lnSpc>
              <a:spcBef>
                <a:spcPts val="0"/>
              </a:spcBef>
              <a:spcAft>
                <a:spcPts val="0"/>
              </a:spcAft>
              <a:buClr>
                <a:schemeClr val="accent5"/>
              </a:buClr>
              <a:buSzPts val="1600"/>
              <a:buFont typeface="Barlow"/>
              <a:buChar char="●"/>
              <a:defRPr sz="1600">
                <a:solidFill>
                  <a:schemeClr val="accent5"/>
                </a:solidFill>
                <a:latin typeface="Barlow"/>
                <a:ea typeface="Barlow"/>
                <a:cs typeface="Barlow"/>
                <a:sym typeface="Barlow"/>
              </a:defRPr>
            </a:lvl7pPr>
            <a:lvl8pPr marL="3657600" lvl="7" indent="-330200">
              <a:lnSpc>
                <a:spcPct val="100000"/>
              </a:lnSpc>
              <a:spcBef>
                <a:spcPts val="0"/>
              </a:spcBef>
              <a:spcAft>
                <a:spcPts val="0"/>
              </a:spcAft>
              <a:buClr>
                <a:schemeClr val="accent5"/>
              </a:buClr>
              <a:buSzPts val="1600"/>
              <a:buFont typeface="Barlow"/>
              <a:buChar char="○"/>
              <a:defRPr sz="1600">
                <a:solidFill>
                  <a:schemeClr val="accent5"/>
                </a:solidFill>
                <a:latin typeface="Barlow"/>
                <a:ea typeface="Barlow"/>
                <a:cs typeface="Barlow"/>
                <a:sym typeface="Barlow"/>
              </a:defRPr>
            </a:lvl8pPr>
            <a:lvl9pPr marL="4114800" lvl="8" indent="-330200">
              <a:lnSpc>
                <a:spcPct val="100000"/>
              </a:lnSpc>
              <a:spcBef>
                <a:spcPts val="0"/>
              </a:spcBef>
              <a:spcAft>
                <a:spcPts val="0"/>
              </a:spcAft>
              <a:buClr>
                <a:schemeClr val="accent5"/>
              </a:buClr>
              <a:buSzPts val="1600"/>
              <a:buFont typeface="Barlow"/>
              <a:buChar char="■"/>
              <a:defRPr sz="1600">
                <a:solidFill>
                  <a:schemeClr val="accent5"/>
                </a:solidFill>
                <a:latin typeface="Barlow"/>
                <a:ea typeface="Barlow"/>
                <a:cs typeface="Barlow"/>
                <a:sym typeface="Barlow"/>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2" r:id="rId3"/>
    <p:sldLayoutId id="2147483653" r:id="rId4"/>
    <p:sldLayoutId id="2147483654" r:id="rId5"/>
    <p:sldLayoutId id="2147483655" r:id="rId6"/>
    <p:sldLayoutId id="2147483656" r:id="rId7"/>
    <p:sldLayoutId id="2147483658" r:id="rId8"/>
    <p:sldLayoutId id="2147483659" r:id="rId9"/>
    <p:sldLayoutId id="2147483660" r:id="rId10"/>
    <p:sldLayoutId id="2147483661" r:id="rId11"/>
    <p:sldLayoutId id="2147483678" r:id="rId12"/>
    <p:sldLayoutId id="2147483679" r:id="rId1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1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1.xml"/><Relationship Id="rId1" Type="http://schemas.openxmlformats.org/officeDocument/2006/relationships/slideLayout" Target="../slideLayouts/slideLayout5.xml"/><Relationship Id="rId4" Type="http://schemas.openxmlformats.org/officeDocument/2006/relationships/image" Target="../media/image46.png"/></Relationships>
</file>

<file path=ppt/slides/_rels/slide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9.xml"/><Relationship Id="rId4" Type="http://schemas.openxmlformats.org/officeDocument/2006/relationships/image" Target="../media/image38.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7.png"/><Relationship Id="rId7" Type="http://schemas.openxmlformats.org/officeDocument/2006/relationships/image" Target="../media/image39.png"/><Relationship Id="rId2" Type="http://schemas.openxmlformats.org/officeDocument/2006/relationships/notesSlide" Target="../notesSlides/notesSlide4.xml"/><Relationship Id="rId1" Type="http://schemas.openxmlformats.org/officeDocument/2006/relationships/slideLayout" Target="../slideLayouts/slideLayout11.xml"/><Relationship Id="rId6" Type="http://schemas.openxmlformats.org/officeDocument/2006/relationships/image" Target="../media/image28.png"/><Relationship Id="rId5" Type="http://schemas.openxmlformats.org/officeDocument/2006/relationships/image" Target="../media/image18.pn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pic>
        <p:nvPicPr>
          <p:cNvPr id="406" name="Google Shape;406;p37"/>
          <p:cNvPicPr preferRelativeResize="0"/>
          <p:nvPr/>
        </p:nvPicPr>
        <p:blipFill rotWithShape="1">
          <a:blip r:embed="rId3">
            <a:alphaModFix/>
          </a:blip>
          <a:srcRect l="10621" t="9" r="10644"/>
          <a:stretch/>
        </p:blipFill>
        <p:spPr>
          <a:xfrm>
            <a:off x="5975600" y="948025"/>
            <a:ext cx="2192673" cy="3247425"/>
          </a:xfrm>
          <a:prstGeom prst="rect">
            <a:avLst/>
          </a:prstGeom>
          <a:noFill/>
          <a:ln>
            <a:noFill/>
          </a:ln>
        </p:spPr>
      </p:pic>
      <p:sp>
        <p:nvSpPr>
          <p:cNvPr id="408" name="Google Shape;408;p37"/>
          <p:cNvSpPr txBox="1">
            <a:spLocks noGrp="1"/>
          </p:cNvSpPr>
          <p:nvPr>
            <p:ph type="ctrTitle"/>
          </p:nvPr>
        </p:nvSpPr>
        <p:spPr>
          <a:xfrm>
            <a:off x="832914" y="1156570"/>
            <a:ext cx="5041200" cy="2650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BLOOD </a:t>
            </a:r>
            <a:r>
              <a:rPr lang="en" dirty="0" smtClean="0"/>
              <a:t>BANK</a:t>
            </a:r>
            <a:endParaRPr dirty="0"/>
          </a:p>
        </p:txBody>
      </p:sp>
      <p:sp>
        <p:nvSpPr>
          <p:cNvPr id="4" name="Google Shape;492;p45"/>
          <p:cNvSpPr txBox="1"/>
          <p:nvPr/>
        </p:nvSpPr>
        <p:spPr>
          <a:xfrm flipH="1">
            <a:off x="1664174" y="3400650"/>
            <a:ext cx="2262300" cy="998168"/>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IN" sz="1600" dirty="0" smtClean="0">
                <a:solidFill>
                  <a:schemeClr val="accent5"/>
                </a:solidFill>
                <a:latin typeface="Barlow"/>
                <a:ea typeface="Barlow"/>
                <a:cs typeface="Barlow"/>
                <a:sym typeface="Barlow"/>
              </a:rPr>
              <a:t>Group 1</a:t>
            </a:r>
          </a:p>
          <a:p>
            <a:pPr marL="0" lvl="0" indent="0" rtl="0">
              <a:spcBef>
                <a:spcPts val="0"/>
              </a:spcBef>
              <a:spcAft>
                <a:spcPts val="0"/>
              </a:spcAft>
              <a:buNone/>
            </a:pPr>
            <a:r>
              <a:rPr lang="en-IN" sz="1600" dirty="0" smtClean="0">
                <a:solidFill>
                  <a:schemeClr val="accent5"/>
                </a:solidFill>
                <a:latin typeface="Barlow"/>
                <a:ea typeface="Barlow"/>
                <a:cs typeface="Barlow"/>
                <a:sym typeface="Barlow"/>
              </a:rPr>
              <a:t>         </a:t>
            </a:r>
            <a:r>
              <a:rPr lang="en-IN" sz="1600" dirty="0" err="1" smtClean="0">
                <a:solidFill>
                  <a:schemeClr val="accent5"/>
                </a:solidFill>
                <a:latin typeface="Barlow"/>
                <a:ea typeface="Barlow"/>
                <a:cs typeface="Barlow"/>
                <a:sym typeface="Barlow"/>
              </a:rPr>
              <a:t>Sukhveer</a:t>
            </a:r>
            <a:r>
              <a:rPr lang="en-IN" sz="1600" dirty="0" smtClean="0">
                <a:solidFill>
                  <a:schemeClr val="accent5"/>
                </a:solidFill>
                <a:latin typeface="Barlow"/>
                <a:ea typeface="Barlow"/>
                <a:cs typeface="Barlow"/>
                <a:sym typeface="Barlow"/>
              </a:rPr>
              <a:t> Singh </a:t>
            </a:r>
          </a:p>
          <a:p>
            <a:pPr marL="0" lvl="0" indent="0" rtl="0">
              <a:spcBef>
                <a:spcPts val="0"/>
              </a:spcBef>
              <a:spcAft>
                <a:spcPts val="0"/>
              </a:spcAft>
              <a:buNone/>
            </a:pPr>
            <a:r>
              <a:rPr lang="en-IN" sz="1600" dirty="0" smtClean="0">
                <a:solidFill>
                  <a:schemeClr val="accent5"/>
                </a:solidFill>
                <a:latin typeface="Barlow"/>
                <a:ea typeface="Barlow"/>
                <a:cs typeface="Barlow"/>
                <a:sym typeface="Barlow"/>
              </a:rPr>
              <a:t>       Karthik </a:t>
            </a:r>
            <a:r>
              <a:rPr lang="en-IN" sz="1600" dirty="0" err="1" smtClean="0">
                <a:solidFill>
                  <a:schemeClr val="accent5"/>
                </a:solidFill>
                <a:latin typeface="Barlow"/>
                <a:ea typeface="Barlow"/>
                <a:cs typeface="Barlow"/>
                <a:sym typeface="Barlow"/>
              </a:rPr>
              <a:t>Vadlamani</a:t>
            </a:r>
            <a:endParaRPr lang="en-IN" sz="1600" dirty="0">
              <a:solidFill>
                <a:schemeClr val="accent5"/>
              </a:solidFill>
              <a:latin typeface="Barlow"/>
              <a:ea typeface="Barlow"/>
              <a:cs typeface="Barlow"/>
              <a:sym typeface="Barlow"/>
            </a:endParaRPr>
          </a:p>
        </p:txBody>
      </p:sp>
    </p:spTree>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76"/>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1820156" y="1210180"/>
            <a:ext cx="5522816" cy="3431653"/>
          </a:xfrm>
          <a:prstGeom prst="rect">
            <a:avLst/>
          </a:prstGeom>
        </p:spPr>
      </p:pic>
      <p:sp>
        <p:nvSpPr>
          <p:cNvPr id="10" name="Title 4"/>
          <p:cNvSpPr>
            <a:spLocks noGrp="1"/>
          </p:cNvSpPr>
          <p:nvPr>
            <p:ph type="title"/>
          </p:nvPr>
        </p:nvSpPr>
        <p:spPr>
          <a:xfrm>
            <a:off x="801909" y="69499"/>
            <a:ext cx="7559310" cy="1196100"/>
          </a:xfrm>
        </p:spPr>
        <p:txBody>
          <a:bodyPr/>
          <a:lstStyle/>
          <a:p>
            <a:r>
              <a:rPr lang="en-US" dirty="0" smtClean="0"/>
              <a:t>No: of Hospitals in Each state</a:t>
            </a:r>
            <a:endParaRPr lang="en-IN" dirty="0"/>
          </a:p>
        </p:txBody>
      </p:sp>
      <p:pic>
        <p:nvPicPr>
          <p:cNvPr id="6" name="Google Shape;1438;p66"/>
          <p:cNvPicPr preferRelativeResize="0"/>
          <p:nvPr/>
        </p:nvPicPr>
        <p:blipFill>
          <a:blip r:embed="rId4">
            <a:alphaModFix/>
          </a:blip>
          <a:stretch>
            <a:fillRect/>
          </a:stretch>
        </p:blipFill>
        <p:spPr>
          <a:xfrm>
            <a:off x="6961910" y="1321017"/>
            <a:ext cx="2238002" cy="3037574"/>
          </a:xfrm>
          <a:prstGeom prst="rect">
            <a:avLst/>
          </a:prstGeom>
          <a:noFill/>
          <a:ln>
            <a:noFill/>
          </a:ln>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22"/>
        <p:cNvGrpSpPr/>
        <p:nvPr/>
      </p:nvGrpSpPr>
      <p:grpSpPr>
        <a:xfrm>
          <a:off x="0" y="0"/>
          <a:ext cx="0" cy="0"/>
          <a:chOff x="0" y="0"/>
          <a:chExt cx="0" cy="0"/>
        </a:xfrm>
      </p:grpSpPr>
      <p:sp>
        <p:nvSpPr>
          <p:cNvPr id="723" name="Google Shape;723;p53"/>
          <p:cNvSpPr txBox="1">
            <a:spLocks noGrp="1"/>
          </p:cNvSpPr>
          <p:nvPr>
            <p:ph type="title"/>
          </p:nvPr>
        </p:nvSpPr>
        <p:spPr>
          <a:xfrm>
            <a:off x="1416140" y="1090200"/>
            <a:ext cx="6501040" cy="188568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Thanks!!</a:t>
            </a:r>
            <a:endParaRPr dirty="0"/>
          </a:p>
        </p:txBody>
      </p:sp>
      <p:sp>
        <p:nvSpPr>
          <p:cNvPr id="3" name="Google Shape;723;p53"/>
          <p:cNvSpPr txBox="1">
            <a:spLocks/>
          </p:cNvSpPr>
          <p:nvPr/>
        </p:nvSpPr>
        <p:spPr>
          <a:xfrm>
            <a:off x="2197780" y="2892753"/>
            <a:ext cx="4937760" cy="75792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5"/>
              </a:buClr>
              <a:buSzPts val="8000"/>
              <a:buFont typeface="Krona One"/>
              <a:buNone/>
              <a:defRPr sz="8000" b="1" i="0" u="none" strike="noStrike" cap="none">
                <a:solidFill>
                  <a:schemeClr val="accent5"/>
                </a:solidFill>
                <a:latin typeface="Krona One"/>
                <a:ea typeface="Krona One"/>
                <a:cs typeface="Krona One"/>
                <a:sym typeface="Krona One"/>
              </a:defRPr>
            </a:lvl1pPr>
            <a:lvl2pPr marR="0" lvl="1" algn="ctr" rtl="0">
              <a:lnSpc>
                <a:spcPct val="100000"/>
              </a:lnSpc>
              <a:spcBef>
                <a:spcPts val="0"/>
              </a:spcBef>
              <a:spcAft>
                <a:spcPts val="0"/>
              </a:spcAft>
              <a:buClr>
                <a:schemeClr val="accent5"/>
              </a:buClr>
              <a:buSzPts val="8000"/>
              <a:buFont typeface="Oswald"/>
              <a:buNone/>
              <a:defRPr sz="8000" b="1" i="0" u="none" strike="noStrike" cap="none">
                <a:solidFill>
                  <a:schemeClr val="accent5"/>
                </a:solidFill>
                <a:latin typeface="Oswald"/>
                <a:ea typeface="Oswald"/>
                <a:cs typeface="Oswald"/>
                <a:sym typeface="Oswald"/>
              </a:defRPr>
            </a:lvl2pPr>
            <a:lvl3pPr marR="0" lvl="2" algn="ctr" rtl="0">
              <a:lnSpc>
                <a:spcPct val="100000"/>
              </a:lnSpc>
              <a:spcBef>
                <a:spcPts val="0"/>
              </a:spcBef>
              <a:spcAft>
                <a:spcPts val="0"/>
              </a:spcAft>
              <a:buClr>
                <a:schemeClr val="accent5"/>
              </a:buClr>
              <a:buSzPts val="8000"/>
              <a:buFont typeface="Oswald"/>
              <a:buNone/>
              <a:defRPr sz="8000" b="1" i="0" u="none" strike="noStrike" cap="none">
                <a:solidFill>
                  <a:schemeClr val="accent5"/>
                </a:solidFill>
                <a:latin typeface="Oswald"/>
                <a:ea typeface="Oswald"/>
                <a:cs typeface="Oswald"/>
                <a:sym typeface="Oswald"/>
              </a:defRPr>
            </a:lvl3pPr>
            <a:lvl4pPr marR="0" lvl="3" algn="ctr" rtl="0">
              <a:lnSpc>
                <a:spcPct val="100000"/>
              </a:lnSpc>
              <a:spcBef>
                <a:spcPts val="0"/>
              </a:spcBef>
              <a:spcAft>
                <a:spcPts val="0"/>
              </a:spcAft>
              <a:buClr>
                <a:schemeClr val="accent5"/>
              </a:buClr>
              <a:buSzPts val="8000"/>
              <a:buFont typeface="Oswald"/>
              <a:buNone/>
              <a:defRPr sz="8000" b="1" i="0" u="none" strike="noStrike" cap="none">
                <a:solidFill>
                  <a:schemeClr val="accent5"/>
                </a:solidFill>
                <a:latin typeface="Oswald"/>
                <a:ea typeface="Oswald"/>
                <a:cs typeface="Oswald"/>
                <a:sym typeface="Oswald"/>
              </a:defRPr>
            </a:lvl4pPr>
            <a:lvl5pPr marR="0" lvl="4" algn="ctr" rtl="0">
              <a:lnSpc>
                <a:spcPct val="100000"/>
              </a:lnSpc>
              <a:spcBef>
                <a:spcPts val="0"/>
              </a:spcBef>
              <a:spcAft>
                <a:spcPts val="0"/>
              </a:spcAft>
              <a:buClr>
                <a:schemeClr val="accent5"/>
              </a:buClr>
              <a:buSzPts val="8000"/>
              <a:buFont typeface="Oswald"/>
              <a:buNone/>
              <a:defRPr sz="8000" b="1" i="0" u="none" strike="noStrike" cap="none">
                <a:solidFill>
                  <a:schemeClr val="accent5"/>
                </a:solidFill>
                <a:latin typeface="Oswald"/>
                <a:ea typeface="Oswald"/>
                <a:cs typeface="Oswald"/>
                <a:sym typeface="Oswald"/>
              </a:defRPr>
            </a:lvl5pPr>
            <a:lvl6pPr marR="0" lvl="5" algn="ctr" rtl="0">
              <a:lnSpc>
                <a:spcPct val="100000"/>
              </a:lnSpc>
              <a:spcBef>
                <a:spcPts val="0"/>
              </a:spcBef>
              <a:spcAft>
                <a:spcPts val="0"/>
              </a:spcAft>
              <a:buClr>
                <a:schemeClr val="accent5"/>
              </a:buClr>
              <a:buSzPts val="8000"/>
              <a:buFont typeface="Oswald"/>
              <a:buNone/>
              <a:defRPr sz="8000" b="1" i="0" u="none" strike="noStrike" cap="none">
                <a:solidFill>
                  <a:schemeClr val="accent5"/>
                </a:solidFill>
                <a:latin typeface="Oswald"/>
                <a:ea typeface="Oswald"/>
                <a:cs typeface="Oswald"/>
                <a:sym typeface="Oswald"/>
              </a:defRPr>
            </a:lvl6pPr>
            <a:lvl7pPr marR="0" lvl="6" algn="ctr" rtl="0">
              <a:lnSpc>
                <a:spcPct val="100000"/>
              </a:lnSpc>
              <a:spcBef>
                <a:spcPts val="0"/>
              </a:spcBef>
              <a:spcAft>
                <a:spcPts val="0"/>
              </a:spcAft>
              <a:buClr>
                <a:schemeClr val="accent5"/>
              </a:buClr>
              <a:buSzPts val="8000"/>
              <a:buFont typeface="Oswald"/>
              <a:buNone/>
              <a:defRPr sz="8000" b="1" i="0" u="none" strike="noStrike" cap="none">
                <a:solidFill>
                  <a:schemeClr val="accent5"/>
                </a:solidFill>
                <a:latin typeface="Oswald"/>
                <a:ea typeface="Oswald"/>
                <a:cs typeface="Oswald"/>
                <a:sym typeface="Oswald"/>
              </a:defRPr>
            </a:lvl7pPr>
            <a:lvl8pPr marR="0" lvl="7" algn="ctr" rtl="0">
              <a:lnSpc>
                <a:spcPct val="100000"/>
              </a:lnSpc>
              <a:spcBef>
                <a:spcPts val="0"/>
              </a:spcBef>
              <a:spcAft>
                <a:spcPts val="0"/>
              </a:spcAft>
              <a:buClr>
                <a:schemeClr val="accent5"/>
              </a:buClr>
              <a:buSzPts val="8000"/>
              <a:buFont typeface="Oswald"/>
              <a:buNone/>
              <a:defRPr sz="8000" b="1" i="0" u="none" strike="noStrike" cap="none">
                <a:solidFill>
                  <a:schemeClr val="accent5"/>
                </a:solidFill>
                <a:latin typeface="Oswald"/>
                <a:ea typeface="Oswald"/>
                <a:cs typeface="Oswald"/>
                <a:sym typeface="Oswald"/>
              </a:defRPr>
            </a:lvl8pPr>
            <a:lvl9pPr marR="0" lvl="8" algn="ctr" rtl="0">
              <a:lnSpc>
                <a:spcPct val="100000"/>
              </a:lnSpc>
              <a:spcBef>
                <a:spcPts val="0"/>
              </a:spcBef>
              <a:spcAft>
                <a:spcPts val="0"/>
              </a:spcAft>
              <a:buClr>
                <a:schemeClr val="accent5"/>
              </a:buClr>
              <a:buSzPts val="8000"/>
              <a:buFont typeface="Oswald"/>
              <a:buNone/>
              <a:defRPr sz="8000" b="1" i="0" u="none" strike="noStrike" cap="none">
                <a:solidFill>
                  <a:schemeClr val="accent5"/>
                </a:solidFill>
                <a:latin typeface="Oswald"/>
                <a:ea typeface="Oswald"/>
                <a:cs typeface="Oswald"/>
                <a:sym typeface="Oswald"/>
              </a:defRPr>
            </a:lvl9pPr>
          </a:lstStyle>
          <a:p>
            <a:r>
              <a:rPr lang="en-US" sz="2400" dirty="0" err="1" smtClean="0"/>
              <a:t>Sukhveer</a:t>
            </a:r>
            <a:r>
              <a:rPr lang="en-US" sz="2400" dirty="0" smtClean="0"/>
              <a:t> Singh </a:t>
            </a:r>
          </a:p>
          <a:p>
            <a:r>
              <a:rPr lang="en-US" sz="2400" dirty="0" smtClean="0"/>
              <a:t>Karthik </a:t>
            </a:r>
            <a:r>
              <a:rPr lang="en-US" sz="2400" dirty="0" err="1" smtClean="0"/>
              <a:t>Vadlamani</a:t>
            </a:r>
            <a:endParaRPr lang="en-IN" sz="2400" dirty="0"/>
          </a:p>
        </p:txBody>
      </p:sp>
      <p:pic>
        <p:nvPicPr>
          <p:cNvPr id="4" name="Google Shape;587;p50"/>
          <p:cNvPicPr preferRelativeResize="0"/>
          <p:nvPr/>
        </p:nvPicPr>
        <p:blipFill>
          <a:blip r:embed="rId3">
            <a:alphaModFix/>
          </a:blip>
          <a:stretch>
            <a:fillRect/>
          </a:stretch>
        </p:blipFill>
        <p:spPr>
          <a:xfrm>
            <a:off x="-780463" y="473402"/>
            <a:ext cx="3035459" cy="4838701"/>
          </a:xfrm>
          <a:prstGeom prst="rect">
            <a:avLst/>
          </a:prstGeom>
          <a:noFill/>
          <a:ln>
            <a:noFill/>
          </a:ln>
        </p:spPr>
      </p:pic>
      <p:pic>
        <p:nvPicPr>
          <p:cNvPr id="5" name="Google Shape;1439;p66"/>
          <p:cNvPicPr preferRelativeResize="0"/>
          <p:nvPr/>
        </p:nvPicPr>
        <p:blipFill>
          <a:blip r:embed="rId4">
            <a:alphaModFix/>
          </a:blip>
          <a:stretch>
            <a:fillRect/>
          </a:stretch>
        </p:blipFill>
        <p:spPr>
          <a:xfrm>
            <a:off x="6698972" y="2882206"/>
            <a:ext cx="2436416" cy="2261294"/>
          </a:xfrm>
          <a:prstGeom prst="rect">
            <a:avLst/>
          </a:prstGeom>
          <a:noFill/>
          <a:ln>
            <a:noFill/>
          </a:ln>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airplane"/>
      </p:transition>
    </mc:Choice>
    <mc:Fallback>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pic>
        <p:nvPicPr>
          <p:cNvPr id="419" name="Google Shape;419;p39"/>
          <p:cNvPicPr preferRelativeResize="0"/>
          <p:nvPr/>
        </p:nvPicPr>
        <p:blipFill>
          <a:blip r:embed="rId3">
            <a:alphaModFix/>
          </a:blip>
          <a:stretch>
            <a:fillRect/>
          </a:stretch>
        </p:blipFill>
        <p:spPr>
          <a:xfrm>
            <a:off x="196925" y="4725863"/>
            <a:ext cx="358031" cy="238688"/>
          </a:xfrm>
          <a:prstGeom prst="rect">
            <a:avLst/>
          </a:prstGeom>
          <a:noFill/>
          <a:ln>
            <a:noFill/>
          </a:ln>
        </p:spPr>
      </p:pic>
      <p:pic>
        <p:nvPicPr>
          <p:cNvPr id="420" name="Google Shape;420;p39"/>
          <p:cNvPicPr preferRelativeResize="0"/>
          <p:nvPr/>
        </p:nvPicPr>
        <p:blipFill>
          <a:blip r:embed="rId4">
            <a:alphaModFix/>
          </a:blip>
          <a:stretch>
            <a:fillRect/>
          </a:stretch>
        </p:blipFill>
        <p:spPr>
          <a:xfrm>
            <a:off x="7995613" y="3799363"/>
            <a:ext cx="866775" cy="1133475"/>
          </a:xfrm>
          <a:prstGeom prst="rect">
            <a:avLst/>
          </a:prstGeom>
          <a:noFill/>
          <a:ln>
            <a:noFill/>
          </a:ln>
        </p:spPr>
      </p:pic>
      <p:sp>
        <p:nvSpPr>
          <p:cNvPr id="421" name="Google Shape;421;p39"/>
          <p:cNvSpPr/>
          <p:nvPr/>
        </p:nvSpPr>
        <p:spPr>
          <a:xfrm rot="-2700000">
            <a:off x="889527" y="3395618"/>
            <a:ext cx="614334" cy="614334"/>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9"/>
          <p:cNvSpPr/>
          <p:nvPr/>
        </p:nvSpPr>
        <p:spPr>
          <a:xfrm rot="-2700000">
            <a:off x="6968964" y="1590032"/>
            <a:ext cx="614334" cy="614334"/>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lvl="0" algn="ctr"/>
            <a:endParaRPr lang="en" dirty="0"/>
          </a:p>
        </p:txBody>
      </p:sp>
      <p:sp>
        <p:nvSpPr>
          <p:cNvPr id="423" name="Google Shape;423;p39"/>
          <p:cNvSpPr/>
          <p:nvPr/>
        </p:nvSpPr>
        <p:spPr>
          <a:xfrm rot="-2700000">
            <a:off x="3865960" y="1541326"/>
            <a:ext cx="614334" cy="614334"/>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9"/>
          <p:cNvSpPr/>
          <p:nvPr/>
        </p:nvSpPr>
        <p:spPr>
          <a:xfrm rot="-2700000">
            <a:off x="876057" y="1620064"/>
            <a:ext cx="614334" cy="614334"/>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9"/>
          <p:cNvSpPr txBox="1">
            <a:spLocks noGrp="1"/>
          </p:cNvSpPr>
          <p:nvPr>
            <p:ph type="title"/>
          </p:nvPr>
        </p:nvSpPr>
        <p:spPr>
          <a:xfrm>
            <a:off x="250002" y="2136813"/>
            <a:ext cx="2216553"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Introduction</a:t>
            </a:r>
            <a:endParaRPr dirty="0"/>
          </a:p>
        </p:txBody>
      </p:sp>
      <p:sp>
        <p:nvSpPr>
          <p:cNvPr id="426" name="Google Shape;426;p39"/>
          <p:cNvSpPr txBox="1">
            <a:spLocks noGrp="1"/>
          </p:cNvSpPr>
          <p:nvPr>
            <p:ph type="title" idx="2"/>
          </p:nvPr>
        </p:nvSpPr>
        <p:spPr>
          <a:xfrm>
            <a:off x="859601" y="1600500"/>
            <a:ext cx="642600" cy="59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
        <p:nvSpPr>
          <p:cNvPr id="428" name="Google Shape;428;p39"/>
          <p:cNvSpPr txBox="1">
            <a:spLocks noGrp="1"/>
          </p:cNvSpPr>
          <p:nvPr>
            <p:ph type="title" idx="3"/>
          </p:nvPr>
        </p:nvSpPr>
        <p:spPr>
          <a:xfrm>
            <a:off x="2965377" y="2191527"/>
            <a:ext cx="2857907"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smtClean="0"/>
              <a:t>Business Model </a:t>
            </a:r>
            <a:endParaRPr dirty="0"/>
          </a:p>
        </p:txBody>
      </p:sp>
      <p:sp>
        <p:nvSpPr>
          <p:cNvPr id="429" name="Google Shape;429;p39"/>
          <p:cNvSpPr txBox="1">
            <a:spLocks noGrp="1"/>
          </p:cNvSpPr>
          <p:nvPr>
            <p:ph type="title" idx="4"/>
          </p:nvPr>
        </p:nvSpPr>
        <p:spPr>
          <a:xfrm>
            <a:off x="3832386" y="1543413"/>
            <a:ext cx="642600" cy="59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sp>
        <p:nvSpPr>
          <p:cNvPr id="435" name="Google Shape;435;p39"/>
          <p:cNvSpPr txBox="1">
            <a:spLocks noGrp="1"/>
          </p:cNvSpPr>
          <p:nvPr>
            <p:ph type="title" idx="13"/>
          </p:nvPr>
        </p:nvSpPr>
        <p:spPr>
          <a:xfrm>
            <a:off x="755220" y="3391736"/>
            <a:ext cx="868800" cy="59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04</a:t>
            </a:r>
            <a:endParaRPr dirty="0"/>
          </a:p>
        </p:txBody>
      </p:sp>
      <p:sp>
        <p:nvSpPr>
          <p:cNvPr id="437" name="Google Shape;437;p39"/>
          <p:cNvSpPr txBox="1">
            <a:spLocks noGrp="1"/>
          </p:cNvSpPr>
          <p:nvPr>
            <p:ph type="title" idx="15"/>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Krona One"/>
                <a:ea typeface="Krona One"/>
                <a:cs typeface="Krona One"/>
                <a:sym typeface="Krona One"/>
              </a:rPr>
              <a:t>TABLE OF CONTENTS</a:t>
            </a:r>
            <a:endParaRPr>
              <a:latin typeface="Krona One"/>
              <a:ea typeface="Krona One"/>
              <a:cs typeface="Krona One"/>
              <a:sym typeface="Krona One"/>
            </a:endParaRPr>
          </a:p>
        </p:txBody>
      </p:sp>
      <p:sp>
        <p:nvSpPr>
          <p:cNvPr id="22" name="Google Shape;424;p39"/>
          <p:cNvSpPr/>
          <p:nvPr/>
        </p:nvSpPr>
        <p:spPr>
          <a:xfrm rot="-2700000">
            <a:off x="3899235" y="3430300"/>
            <a:ext cx="614334" cy="614334"/>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429;p39"/>
          <p:cNvSpPr txBox="1">
            <a:spLocks/>
          </p:cNvSpPr>
          <p:nvPr/>
        </p:nvSpPr>
        <p:spPr>
          <a:xfrm>
            <a:off x="6954831" y="1658613"/>
            <a:ext cx="642600" cy="593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5"/>
              </a:buClr>
              <a:buSzPts val="3000"/>
              <a:buFont typeface="Krona One"/>
              <a:buNone/>
              <a:defRPr sz="2000" b="1" i="0" u="none" strike="noStrike" cap="none">
                <a:solidFill>
                  <a:schemeClr val="accent3"/>
                </a:solidFill>
                <a:latin typeface="Krona One"/>
                <a:ea typeface="Krona One"/>
                <a:cs typeface="Krona One"/>
                <a:sym typeface="Krona One"/>
              </a:defRPr>
            </a:lvl1pPr>
            <a:lvl2pPr marR="0" lvl="1" algn="l" rtl="0">
              <a:lnSpc>
                <a:spcPct val="100000"/>
              </a:lnSpc>
              <a:spcBef>
                <a:spcPts val="0"/>
              </a:spcBef>
              <a:spcAft>
                <a:spcPts val="0"/>
              </a:spcAft>
              <a:buClr>
                <a:schemeClr val="accent5"/>
              </a:buClr>
              <a:buSzPts val="3000"/>
              <a:buFont typeface="Oswald"/>
              <a:buNone/>
              <a:defRPr sz="3000" b="1" i="0" u="none" strike="noStrike" cap="none">
                <a:solidFill>
                  <a:schemeClr val="accent5"/>
                </a:solidFill>
                <a:latin typeface="Oswald"/>
                <a:ea typeface="Oswald"/>
                <a:cs typeface="Oswald"/>
                <a:sym typeface="Oswald"/>
              </a:defRPr>
            </a:lvl2pPr>
            <a:lvl3pPr marR="0" lvl="2" algn="l" rtl="0">
              <a:lnSpc>
                <a:spcPct val="100000"/>
              </a:lnSpc>
              <a:spcBef>
                <a:spcPts val="0"/>
              </a:spcBef>
              <a:spcAft>
                <a:spcPts val="0"/>
              </a:spcAft>
              <a:buClr>
                <a:schemeClr val="accent5"/>
              </a:buClr>
              <a:buSzPts val="3000"/>
              <a:buFont typeface="Oswald"/>
              <a:buNone/>
              <a:defRPr sz="3000" b="1" i="0" u="none" strike="noStrike" cap="none">
                <a:solidFill>
                  <a:schemeClr val="accent5"/>
                </a:solidFill>
                <a:latin typeface="Oswald"/>
                <a:ea typeface="Oswald"/>
                <a:cs typeface="Oswald"/>
                <a:sym typeface="Oswald"/>
              </a:defRPr>
            </a:lvl3pPr>
            <a:lvl4pPr marR="0" lvl="3" algn="l" rtl="0">
              <a:lnSpc>
                <a:spcPct val="100000"/>
              </a:lnSpc>
              <a:spcBef>
                <a:spcPts val="0"/>
              </a:spcBef>
              <a:spcAft>
                <a:spcPts val="0"/>
              </a:spcAft>
              <a:buClr>
                <a:schemeClr val="accent5"/>
              </a:buClr>
              <a:buSzPts val="3000"/>
              <a:buFont typeface="Oswald"/>
              <a:buNone/>
              <a:defRPr sz="3000" b="1" i="0" u="none" strike="noStrike" cap="none">
                <a:solidFill>
                  <a:schemeClr val="accent5"/>
                </a:solidFill>
                <a:latin typeface="Oswald"/>
                <a:ea typeface="Oswald"/>
                <a:cs typeface="Oswald"/>
                <a:sym typeface="Oswald"/>
              </a:defRPr>
            </a:lvl4pPr>
            <a:lvl5pPr marR="0" lvl="4" algn="l" rtl="0">
              <a:lnSpc>
                <a:spcPct val="100000"/>
              </a:lnSpc>
              <a:spcBef>
                <a:spcPts val="0"/>
              </a:spcBef>
              <a:spcAft>
                <a:spcPts val="0"/>
              </a:spcAft>
              <a:buClr>
                <a:schemeClr val="accent5"/>
              </a:buClr>
              <a:buSzPts val="3000"/>
              <a:buFont typeface="Oswald"/>
              <a:buNone/>
              <a:defRPr sz="3000" b="1" i="0" u="none" strike="noStrike" cap="none">
                <a:solidFill>
                  <a:schemeClr val="accent5"/>
                </a:solidFill>
                <a:latin typeface="Oswald"/>
                <a:ea typeface="Oswald"/>
                <a:cs typeface="Oswald"/>
                <a:sym typeface="Oswald"/>
              </a:defRPr>
            </a:lvl5pPr>
            <a:lvl6pPr marR="0" lvl="5" algn="l" rtl="0">
              <a:lnSpc>
                <a:spcPct val="100000"/>
              </a:lnSpc>
              <a:spcBef>
                <a:spcPts val="0"/>
              </a:spcBef>
              <a:spcAft>
                <a:spcPts val="0"/>
              </a:spcAft>
              <a:buClr>
                <a:schemeClr val="accent5"/>
              </a:buClr>
              <a:buSzPts val="3000"/>
              <a:buFont typeface="Oswald"/>
              <a:buNone/>
              <a:defRPr sz="3000" b="1" i="0" u="none" strike="noStrike" cap="none">
                <a:solidFill>
                  <a:schemeClr val="accent5"/>
                </a:solidFill>
                <a:latin typeface="Oswald"/>
                <a:ea typeface="Oswald"/>
                <a:cs typeface="Oswald"/>
                <a:sym typeface="Oswald"/>
              </a:defRPr>
            </a:lvl6pPr>
            <a:lvl7pPr marR="0" lvl="6" algn="l" rtl="0">
              <a:lnSpc>
                <a:spcPct val="100000"/>
              </a:lnSpc>
              <a:spcBef>
                <a:spcPts val="0"/>
              </a:spcBef>
              <a:spcAft>
                <a:spcPts val="0"/>
              </a:spcAft>
              <a:buClr>
                <a:schemeClr val="accent5"/>
              </a:buClr>
              <a:buSzPts val="3000"/>
              <a:buFont typeface="Oswald"/>
              <a:buNone/>
              <a:defRPr sz="3000" b="1" i="0" u="none" strike="noStrike" cap="none">
                <a:solidFill>
                  <a:schemeClr val="accent5"/>
                </a:solidFill>
                <a:latin typeface="Oswald"/>
                <a:ea typeface="Oswald"/>
                <a:cs typeface="Oswald"/>
                <a:sym typeface="Oswald"/>
              </a:defRPr>
            </a:lvl7pPr>
            <a:lvl8pPr marR="0" lvl="7" algn="l" rtl="0">
              <a:lnSpc>
                <a:spcPct val="100000"/>
              </a:lnSpc>
              <a:spcBef>
                <a:spcPts val="0"/>
              </a:spcBef>
              <a:spcAft>
                <a:spcPts val="0"/>
              </a:spcAft>
              <a:buClr>
                <a:schemeClr val="accent5"/>
              </a:buClr>
              <a:buSzPts val="3000"/>
              <a:buFont typeface="Oswald"/>
              <a:buNone/>
              <a:defRPr sz="3000" b="1" i="0" u="none" strike="noStrike" cap="none">
                <a:solidFill>
                  <a:schemeClr val="accent5"/>
                </a:solidFill>
                <a:latin typeface="Oswald"/>
                <a:ea typeface="Oswald"/>
                <a:cs typeface="Oswald"/>
                <a:sym typeface="Oswald"/>
              </a:defRPr>
            </a:lvl8pPr>
            <a:lvl9pPr marR="0" lvl="8" algn="l" rtl="0">
              <a:lnSpc>
                <a:spcPct val="100000"/>
              </a:lnSpc>
              <a:spcBef>
                <a:spcPts val="0"/>
              </a:spcBef>
              <a:spcAft>
                <a:spcPts val="0"/>
              </a:spcAft>
              <a:buClr>
                <a:schemeClr val="accent5"/>
              </a:buClr>
              <a:buSzPts val="3000"/>
              <a:buFont typeface="Oswald"/>
              <a:buNone/>
              <a:defRPr sz="3000" b="1" i="0" u="none" strike="noStrike" cap="none">
                <a:solidFill>
                  <a:schemeClr val="accent5"/>
                </a:solidFill>
                <a:latin typeface="Oswald"/>
                <a:ea typeface="Oswald"/>
                <a:cs typeface="Oswald"/>
                <a:sym typeface="Oswald"/>
              </a:defRPr>
            </a:lvl9pPr>
          </a:lstStyle>
          <a:p>
            <a:r>
              <a:rPr lang="en" dirty="0" smtClean="0"/>
              <a:t>03</a:t>
            </a:r>
            <a:endParaRPr lang="en" dirty="0"/>
          </a:p>
        </p:txBody>
      </p:sp>
      <p:sp>
        <p:nvSpPr>
          <p:cNvPr id="24" name="Google Shape;435;p39"/>
          <p:cNvSpPr txBox="1">
            <a:spLocks noGrp="1"/>
          </p:cNvSpPr>
          <p:nvPr>
            <p:ph type="title" idx="13"/>
          </p:nvPr>
        </p:nvSpPr>
        <p:spPr>
          <a:xfrm>
            <a:off x="3764896" y="3420440"/>
            <a:ext cx="868800" cy="59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05</a:t>
            </a:r>
            <a:endParaRPr dirty="0"/>
          </a:p>
        </p:txBody>
      </p:sp>
      <p:sp>
        <p:nvSpPr>
          <p:cNvPr id="26" name="Google Shape;434;p39"/>
          <p:cNvSpPr txBox="1">
            <a:spLocks noGrp="1"/>
          </p:cNvSpPr>
          <p:nvPr>
            <p:ph type="title" idx="9"/>
          </p:nvPr>
        </p:nvSpPr>
        <p:spPr>
          <a:xfrm>
            <a:off x="-70341" y="4102250"/>
            <a:ext cx="38148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smtClean="0"/>
              <a:t>Unified Modeling Language Diagram</a:t>
            </a:r>
            <a:endParaRPr dirty="0"/>
          </a:p>
        </p:txBody>
      </p:sp>
      <p:sp>
        <p:nvSpPr>
          <p:cNvPr id="27" name="Google Shape;434;p39"/>
          <p:cNvSpPr txBox="1">
            <a:spLocks noGrp="1"/>
          </p:cNvSpPr>
          <p:nvPr>
            <p:ph type="title" idx="9"/>
          </p:nvPr>
        </p:nvSpPr>
        <p:spPr>
          <a:xfrm>
            <a:off x="6088213" y="4059087"/>
            <a:ext cx="38148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smtClean="0"/>
              <a:t>Visualizations </a:t>
            </a:r>
            <a:endParaRPr dirty="0"/>
          </a:p>
        </p:txBody>
      </p:sp>
      <p:sp>
        <p:nvSpPr>
          <p:cNvPr id="20" name="Google Shape;422;p39"/>
          <p:cNvSpPr/>
          <p:nvPr/>
        </p:nvSpPr>
        <p:spPr>
          <a:xfrm rot="-2700000">
            <a:off x="6968965" y="3413220"/>
            <a:ext cx="614334" cy="614334"/>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lvl="0" algn="ctr"/>
            <a:endParaRPr lang="en" dirty="0"/>
          </a:p>
        </p:txBody>
      </p:sp>
      <p:sp>
        <p:nvSpPr>
          <p:cNvPr id="21" name="Google Shape;435;p39"/>
          <p:cNvSpPr txBox="1">
            <a:spLocks noGrp="1"/>
          </p:cNvSpPr>
          <p:nvPr>
            <p:ph type="title" idx="13"/>
          </p:nvPr>
        </p:nvSpPr>
        <p:spPr>
          <a:xfrm>
            <a:off x="6822290" y="3416336"/>
            <a:ext cx="868800" cy="59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06</a:t>
            </a:r>
            <a:endParaRPr dirty="0"/>
          </a:p>
        </p:txBody>
      </p:sp>
      <p:sp>
        <p:nvSpPr>
          <p:cNvPr id="25" name="Google Shape;431;p39"/>
          <p:cNvSpPr txBox="1">
            <a:spLocks noGrp="1"/>
          </p:cNvSpPr>
          <p:nvPr>
            <p:ph type="title" idx="6"/>
          </p:nvPr>
        </p:nvSpPr>
        <p:spPr>
          <a:xfrm>
            <a:off x="3483464" y="4304140"/>
            <a:ext cx="2645292"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smtClean="0"/>
              <a:t>Normalized Relational </a:t>
            </a:r>
            <a:r>
              <a:rPr lang="en-US" dirty="0" smtClean="0"/>
              <a:t>Model</a:t>
            </a:r>
            <a:endParaRPr dirty="0"/>
          </a:p>
        </p:txBody>
      </p:sp>
      <p:sp>
        <p:nvSpPr>
          <p:cNvPr id="28" name="Google Shape;431;p39"/>
          <p:cNvSpPr txBox="1">
            <a:spLocks noGrp="1"/>
          </p:cNvSpPr>
          <p:nvPr>
            <p:ph type="title" idx="6"/>
          </p:nvPr>
        </p:nvSpPr>
        <p:spPr>
          <a:xfrm>
            <a:off x="6051789" y="2263563"/>
            <a:ext cx="3133621"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err="1" smtClean="0"/>
              <a:t>Extendend</a:t>
            </a:r>
            <a:r>
              <a:rPr lang="en-US" dirty="0" smtClean="0"/>
              <a:t> </a:t>
            </a:r>
            <a:r>
              <a:rPr lang="en-US" dirty="0" err="1" smtClean="0"/>
              <a:t>Enitity</a:t>
            </a:r>
            <a:r>
              <a:rPr lang="en-US" dirty="0" smtClean="0"/>
              <a:t> Relation Diagram </a:t>
            </a:r>
            <a:endParaRPr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sp>
        <p:nvSpPr>
          <p:cNvPr id="442" name="Google Shape;442;p40"/>
          <p:cNvSpPr txBox="1">
            <a:spLocks noGrp="1"/>
          </p:cNvSpPr>
          <p:nvPr>
            <p:ph type="title"/>
          </p:nvPr>
        </p:nvSpPr>
        <p:spPr>
          <a:xfrm>
            <a:off x="866129" y="79182"/>
            <a:ext cx="77040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INTRODUCTION</a:t>
            </a:r>
            <a:endParaRPr dirty="0"/>
          </a:p>
        </p:txBody>
      </p:sp>
      <p:sp>
        <p:nvSpPr>
          <p:cNvPr id="443" name="Google Shape;443;p40"/>
          <p:cNvSpPr txBox="1">
            <a:spLocks noGrp="1"/>
          </p:cNvSpPr>
          <p:nvPr>
            <p:ph type="subTitle" idx="1"/>
          </p:nvPr>
        </p:nvSpPr>
        <p:spPr>
          <a:xfrm>
            <a:off x="2164211" y="1813504"/>
            <a:ext cx="5000700" cy="1295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smtClean="0"/>
              <a:t>Blood Bank provides services for the people who need blood by getting help from hospitals who are interested in donating blood for people. The People who need blood registers in my site as </a:t>
            </a:r>
            <a:r>
              <a:rPr lang="en-US" dirty="0" err="1" smtClean="0"/>
              <a:t>as</a:t>
            </a:r>
            <a:r>
              <a:rPr lang="en-US" dirty="0" smtClean="0"/>
              <a:t> receiver and hospitals will register as donor. The inspiration of this project is to develop a blood bank information system, which focuses on making an online system that is accessible to both hospitals and receivers. Our Life is so busy that we don’t have time to spend going here and there and also this is also much more accessible in case of Emergencies.</a:t>
            </a:r>
            <a:endParaRPr dirty="0"/>
          </a:p>
        </p:txBody>
      </p:sp>
      <p:cxnSp>
        <p:nvCxnSpPr>
          <p:cNvPr id="4" name="Google Shape;656;p52"/>
          <p:cNvCxnSpPr/>
          <p:nvPr/>
        </p:nvCxnSpPr>
        <p:spPr>
          <a:xfrm>
            <a:off x="5273185" y="4708263"/>
            <a:ext cx="2660400" cy="0"/>
          </a:xfrm>
          <a:prstGeom prst="straightConnector1">
            <a:avLst/>
          </a:prstGeom>
          <a:noFill/>
          <a:ln w="19050" cap="flat" cmpd="sng">
            <a:solidFill>
              <a:schemeClr val="accent5"/>
            </a:solidFill>
            <a:prstDash val="solid"/>
            <a:round/>
            <a:headEnd type="none" w="med" len="med"/>
            <a:tailEnd type="none" w="med" len="med"/>
          </a:ln>
        </p:spPr>
      </p:cxnSp>
      <p:cxnSp>
        <p:nvCxnSpPr>
          <p:cNvPr id="5" name="Google Shape;657;p52"/>
          <p:cNvCxnSpPr/>
          <p:nvPr/>
        </p:nvCxnSpPr>
        <p:spPr>
          <a:xfrm>
            <a:off x="1357085" y="4708263"/>
            <a:ext cx="2660400" cy="0"/>
          </a:xfrm>
          <a:prstGeom prst="straightConnector1">
            <a:avLst/>
          </a:prstGeom>
          <a:noFill/>
          <a:ln w="19050" cap="flat" cmpd="sng">
            <a:solidFill>
              <a:schemeClr val="accent5"/>
            </a:solidFill>
            <a:prstDash val="solid"/>
            <a:round/>
            <a:headEnd type="none" w="med" len="med"/>
            <a:tailEnd type="none" w="med" len="med"/>
          </a:ln>
        </p:spPr>
      </p:cxnSp>
      <p:grpSp>
        <p:nvGrpSpPr>
          <p:cNvPr id="6" name="Google Shape;659;p52"/>
          <p:cNvGrpSpPr/>
          <p:nvPr/>
        </p:nvGrpSpPr>
        <p:grpSpPr>
          <a:xfrm>
            <a:off x="661760" y="4165688"/>
            <a:ext cx="737325" cy="954600"/>
            <a:chOff x="715100" y="2098475"/>
            <a:chExt cx="737325" cy="954600"/>
          </a:xfrm>
        </p:grpSpPr>
        <p:sp>
          <p:nvSpPr>
            <p:cNvPr id="7" name="Google Shape;660;p52"/>
            <p:cNvSpPr/>
            <p:nvPr/>
          </p:nvSpPr>
          <p:spPr>
            <a:xfrm>
              <a:off x="715100" y="2098475"/>
              <a:ext cx="737325" cy="954000"/>
            </a:xfrm>
            <a:custGeom>
              <a:avLst/>
              <a:gdLst/>
              <a:ahLst/>
              <a:cxnLst/>
              <a:rect l="l" t="t" r="r" b="b"/>
              <a:pathLst>
                <a:path w="29493" h="38160" extrusionOk="0">
                  <a:moveTo>
                    <a:pt x="14705" y="0"/>
                  </a:moveTo>
                  <a:cubicBezTo>
                    <a:pt x="14300" y="262"/>
                    <a:pt x="13919" y="548"/>
                    <a:pt x="13526" y="846"/>
                  </a:cubicBezTo>
                  <a:cubicBezTo>
                    <a:pt x="13478" y="881"/>
                    <a:pt x="13443" y="917"/>
                    <a:pt x="13395" y="953"/>
                  </a:cubicBezTo>
                  <a:cubicBezTo>
                    <a:pt x="13085" y="1203"/>
                    <a:pt x="12788" y="1453"/>
                    <a:pt x="12490" y="1739"/>
                  </a:cubicBezTo>
                  <a:cubicBezTo>
                    <a:pt x="9871" y="4036"/>
                    <a:pt x="7585" y="6501"/>
                    <a:pt x="5680" y="9108"/>
                  </a:cubicBezTo>
                  <a:cubicBezTo>
                    <a:pt x="3465" y="12109"/>
                    <a:pt x="1870" y="15228"/>
                    <a:pt x="929" y="18348"/>
                  </a:cubicBezTo>
                  <a:cubicBezTo>
                    <a:pt x="441" y="20003"/>
                    <a:pt x="131" y="21693"/>
                    <a:pt x="36" y="23408"/>
                  </a:cubicBezTo>
                  <a:cubicBezTo>
                    <a:pt x="0" y="24241"/>
                    <a:pt x="12" y="25110"/>
                    <a:pt x="72" y="25980"/>
                  </a:cubicBezTo>
                  <a:cubicBezTo>
                    <a:pt x="143" y="26873"/>
                    <a:pt x="262" y="27742"/>
                    <a:pt x="453" y="28528"/>
                  </a:cubicBezTo>
                  <a:cubicBezTo>
                    <a:pt x="786" y="29944"/>
                    <a:pt x="1382" y="31325"/>
                    <a:pt x="2215" y="32504"/>
                  </a:cubicBezTo>
                  <a:cubicBezTo>
                    <a:pt x="2989" y="33600"/>
                    <a:pt x="3989" y="34588"/>
                    <a:pt x="5180" y="35421"/>
                  </a:cubicBezTo>
                  <a:cubicBezTo>
                    <a:pt x="6489" y="36338"/>
                    <a:pt x="8049" y="37040"/>
                    <a:pt x="9835" y="37529"/>
                  </a:cubicBezTo>
                  <a:cubicBezTo>
                    <a:pt x="11383" y="37945"/>
                    <a:pt x="13050" y="38160"/>
                    <a:pt x="14812" y="38160"/>
                  </a:cubicBezTo>
                  <a:lnTo>
                    <a:pt x="15193" y="38160"/>
                  </a:lnTo>
                  <a:cubicBezTo>
                    <a:pt x="15205" y="38160"/>
                    <a:pt x="15240" y="38148"/>
                    <a:pt x="15264" y="38148"/>
                  </a:cubicBezTo>
                  <a:lnTo>
                    <a:pt x="15657" y="38148"/>
                  </a:lnTo>
                  <a:cubicBezTo>
                    <a:pt x="15681" y="38148"/>
                    <a:pt x="15705" y="38124"/>
                    <a:pt x="15717" y="38124"/>
                  </a:cubicBezTo>
                  <a:cubicBezTo>
                    <a:pt x="15812" y="38124"/>
                    <a:pt x="15907" y="38112"/>
                    <a:pt x="16014" y="38112"/>
                  </a:cubicBezTo>
                  <a:cubicBezTo>
                    <a:pt x="16193" y="38100"/>
                    <a:pt x="16372" y="38076"/>
                    <a:pt x="16538" y="38064"/>
                  </a:cubicBezTo>
                  <a:lnTo>
                    <a:pt x="16550" y="38064"/>
                  </a:lnTo>
                  <a:cubicBezTo>
                    <a:pt x="16622" y="38064"/>
                    <a:pt x="16693" y="38053"/>
                    <a:pt x="16764" y="38053"/>
                  </a:cubicBezTo>
                  <a:cubicBezTo>
                    <a:pt x="16788" y="38053"/>
                    <a:pt x="16800" y="38041"/>
                    <a:pt x="16836" y="38041"/>
                  </a:cubicBezTo>
                  <a:cubicBezTo>
                    <a:pt x="16872" y="38041"/>
                    <a:pt x="16907" y="38017"/>
                    <a:pt x="16955" y="38017"/>
                  </a:cubicBezTo>
                  <a:lnTo>
                    <a:pt x="16967" y="38005"/>
                  </a:lnTo>
                  <a:cubicBezTo>
                    <a:pt x="17884" y="37898"/>
                    <a:pt x="18800" y="37743"/>
                    <a:pt x="19646" y="37517"/>
                  </a:cubicBezTo>
                  <a:cubicBezTo>
                    <a:pt x="21432" y="37040"/>
                    <a:pt x="22991" y="36326"/>
                    <a:pt x="24301" y="35397"/>
                  </a:cubicBezTo>
                  <a:cubicBezTo>
                    <a:pt x="25492" y="34564"/>
                    <a:pt x="26492" y="33588"/>
                    <a:pt x="27266" y="32480"/>
                  </a:cubicBezTo>
                  <a:cubicBezTo>
                    <a:pt x="28099" y="31290"/>
                    <a:pt x="28706" y="29921"/>
                    <a:pt x="29016" y="28516"/>
                  </a:cubicBezTo>
                  <a:cubicBezTo>
                    <a:pt x="29195" y="27718"/>
                    <a:pt x="29337" y="26861"/>
                    <a:pt x="29409" y="25968"/>
                  </a:cubicBezTo>
                  <a:cubicBezTo>
                    <a:pt x="29480" y="25075"/>
                    <a:pt x="29492" y="24217"/>
                    <a:pt x="29433" y="23384"/>
                  </a:cubicBezTo>
                  <a:cubicBezTo>
                    <a:pt x="29337" y="21670"/>
                    <a:pt x="29040" y="19967"/>
                    <a:pt x="28540" y="18324"/>
                  </a:cubicBezTo>
                  <a:cubicBezTo>
                    <a:pt x="27611" y="15193"/>
                    <a:pt x="26016" y="12085"/>
                    <a:pt x="23801" y="9073"/>
                  </a:cubicBezTo>
                  <a:cubicBezTo>
                    <a:pt x="21979" y="6596"/>
                    <a:pt x="19824" y="4239"/>
                    <a:pt x="17407" y="2084"/>
                  </a:cubicBezTo>
                  <a:cubicBezTo>
                    <a:pt x="17312" y="1989"/>
                    <a:pt x="17217" y="1905"/>
                    <a:pt x="17110" y="1798"/>
                  </a:cubicBezTo>
                  <a:cubicBezTo>
                    <a:pt x="16622" y="1393"/>
                    <a:pt x="16145" y="1000"/>
                    <a:pt x="15657" y="607"/>
                  </a:cubicBezTo>
                  <a:lnTo>
                    <a:pt x="15431" y="441"/>
                  </a:lnTo>
                  <a:cubicBezTo>
                    <a:pt x="15229" y="298"/>
                    <a:pt x="15026" y="143"/>
                    <a:pt x="14824" y="12"/>
                  </a:cubicBezTo>
                  <a:cubicBezTo>
                    <a:pt x="14788" y="0"/>
                    <a:pt x="14752" y="0"/>
                    <a:pt x="147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661;p52"/>
            <p:cNvSpPr/>
            <p:nvPr/>
          </p:nvSpPr>
          <p:spPr>
            <a:xfrm>
              <a:off x="715100" y="2144900"/>
              <a:ext cx="697725" cy="908175"/>
            </a:xfrm>
            <a:custGeom>
              <a:avLst/>
              <a:gdLst/>
              <a:ahLst/>
              <a:cxnLst/>
              <a:rect l="l" t="t" r="r" b="b"/>
              <a:pathLst>
                <a:path w="27909" h="36327" extrusionOk="0">
                  <a:moveTo>
                    <a:pt x="12347" y="1"/>
                  </a:moveTo>
                  <a:lnTo>
                    <a:pt x="12347" y="1"/>
                  </a:lnTo>
                  <a:cubicBezTo>
                    <a:pt x="9787" y="2251"/>
                    <a:pt x="7561" y="4680"/>
                    <a:pt x="5680" y="7216"/>
                  </a:cubicBezTo>
                  <a:cubicBezTo>
                    <a:pt x="3465" y="10228"/>
                    <a:pt x="1870" y="13336"/>
                    <a:pt x="941" y="16479"/>
                  </a:cubicBezTo>
                  <a:cubicBezTo>
                    <a:pt x="441" y="18134"/>
                    <a:pt x="131" y="19836"/>
                    <a:pt x="48" y="21539"/>
                  </a:cubicBezTo>
                  <a:cubicBezTo>
                    <a:pt x="0" y="22360"/>
                    <a:pt x="12" y="23230"/>
                    <a:pt x="72" y="24111"/>
                  </a:cubicBezTo>
                  <a:cubicBezTo>
                    <a:pt x="143" y="25004"/>
                    <a:pt x="262" y="25873"/>
                    <a:pt x="453" y="26659"/>
                  </a:cubicBezTo>
                  <a:cubicBezTo>
                    <a:pt x="774" y="28075"/>
                    <a:pt x="1382" y="29445"/>
                    <a:pt x="2215" y="30647"/>
                  </a:cubicBezTo>
                  <a:cubicBezTo>
                    <a:pt x="2989" y="31743"/>
                    <a:pt x="3989" y="32731"/>
                    <a:pt x="5180" y="33576"/>
                  </a:cubicBezTo>
                  <a:cubicBezTo>
                    <a:pt x="6489" y="34505"/>
                    <a:pt x="8061" y="35219"/>
                    <a:pt x="9835" y="35695"/>
                  </a:cubicBezTo>
                  <a:cubicBezTo>
                    <a:pt x="11383" y="36112"/>
                    <a:pt x="13062" y="36326"/>
                    <a:pt x="14824" y="36326"/>
                  </a:cubicBezTo>
                  <a:lnTo>
                    <a:pt x="15205" y="36326"/>
                  </a:lnTo>
                  <a:cubicBezTo>
                    <a:pt x="15371" y="36326"/>
                    <a:pt x="15526" y="36315"/>
                    <a:pt x="15669" y="36315"/>
                  </a:cubicBezTo>
                  <a:lnTo>
                    <a:pt x="15729" y="36315"/>
                  </a:lnTo>
                  <a:cubicBezTo>
                    <a:pt x="15824" y="36315"/>
                    <a:pt x="15919" y="36303"/>
                    <a:pt x="16014" y="36303"/>
                  </a:cubicBezTo>
                  <a:cubicBezTo>
                    <a:pt x="16264" y="36291"/>
                    <a:pt x="16514" y="36255"/>
                    <a:pt x="16788" y="36231"/>
                  </a:cubicBezTo>
                  <a:cubicBezTo>
                    <a:pt x="16836" y="36231"/>
                    <a:pt x="16860" y="36207"/>
                    <a:pt x="16907" y="36207"/>
                  </a:cubicBezTo>
                  <a:lnTo>
                    <a:pt x="16967" y="36196"/>
                  </a:lnTo>
                  <a:cubicBezTo>
                    <a:pt x="17919" y="36088"/>
                    <a:pt x="18824" y="35922"/>
                    <a:pt x="19670" y="35695"/>
                  </a:cubicBezTo>
                  <a:cubicBezTo>
                    <a:pt x="21456" y="35219"/>
                    <a:pt x="23027" y="34505"/>
                    <a:pt x="24337" y="33576"/>
                  </a:cubicBezTo>
                  <a:cubicBezTo>
                    <a:pt x="25527" y="32743"/>
                    <a:pt x="26516" y="31766"/>
                    <a:pt x="27290" y="30647"/>
                  </a:cubicBezTo>
                  <a:cubicBezTo>
                    <a:pt x="27516" y="30338"/>
                    <a:pt x="27706" y="30004"/>
                    <a:pt x="27909" y="29659"/>
                  </a:cubicBezTo>
                  <a:lnTo>
                    <a:pt x="27909" y="29659"/>
                  </a:lnTo>
                  <a:cubicBezTo>
                    <a:pt x="27706" y="29873"/>
                    <a:pt x="27504" y="30064"/>
                    <a:pt x="27290" y="30254"/>
                  </a:cubicBezTo>
                  <a:cubicBezTo>
                    <a:pt x="26325" y="31123"/>
                    <a:pt x="25242" y="31850"/>
                    <a:pt x="24063" y="32397"/>
                  </a:cubicBezTo>
                  <a:cubicBezTo>
                    <a:pt x="22884" y="32945"/>
                    <a:pt x="21622" y="33350"/>
                    <a:pt x="20324" y="33564"/>
                  </a:cubicBezTo>
                  <a:cubicBezTo>
                    <a:pt x="19569" y="33683"/>
                    <a:pt x="18793" y="33749"/>
                    <a:pt x="18016" y="33749"/>
                  </a:cubicBezTo>
                  <a:cubicBezTo>
                    <a:pt x="17470" y="33749"/>
                    <a:pt x="16924" y="33716"/>
                    <a:pt x="16383" y="33648"/>
                  </a:cubicBezTo>
                  <a:cubicBezTo>
                    <a:pt x="15729" y="33576"/>
                    <a:pt x="15074" y="33457"/>
                    <a:pt x="14431" y="33278"/>
                  </a:cubicBezTo>
                  <a:cubicBezTo>
                    <a:pt x="13800" y="33100"/>
                    <a:pt x="13157" y="32874"/>
                    <a:pt x="12550" y="32624"/>
                  </a:cubicBezTo>
                  <a:cubicBezTo>
                    <a:pt x="11919" y="32338"/>
                    <a:pt x="11311" y="32028"/>
                    <a:pt x="10728" y="31659"/>
                  </a:cubicBezTo>
                  <a:cubicBezTo>
                    <a:pt x="10192" y="31314"/>
                    <a:pt x="9668" y="30945"/>
                    <a:pt x="9192" y="30540"/>
                  </a:cubicBezTo>
                  <a:cubicBezTo>
                    <a:pt x="8299" y="29778"/>
                    <a:pt x="7513" y="28885"/>
                    <a:pt x="6870" y="27897"/>
                  </a:cubicBezTo>
                  <a:cubicBezTo>
                    <a:pt x="6263" y="26944"/>
                    <a:pt x="5799" y="25897"/>
                    <a:pt x="5489" y="24825"/>
                  </a:cubicBezTo>
                  <a:cubicBezTo>
                    <a:pt x="4834" y="22551"/>
                    <a:pt x="4775" y="20134"/>
                    <a:pt x="5073" y="17800"/>
                  </a:cubicBezTo>
                  <a:cubicBezTo>
                    <a:pt x="5382" y="15252"/>
                    <a:pt x="6085" y="12776"/>
                    <a:pt x="6989" y="10371"/>
                  </a:cubicBezTo>
                  <a:cubicBezTo>
                    <a:pt x="7906" y="7978"/>
                    <a:pt x="9002" y="5644"/>
                    <a:pt x="10264" y="3406"/>
                  </a:cubicBezTo>
                  <a:cubicBezTo>
                    <a:pt x="10919" y="2251"/>
                    <a:pt x="11609" y="1120"/>
                    <a:pt x="1234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662;p52"/>
            <p:cNvSpPr/>
            <p:nvPr/>
          </p:nvSpPr>
          <p:spPr>
            <a:xfrm>
              <a:off x="1126450" y="2147575"/>
              <a:ext cx="258100" cy="256025"/>
            </a:xfrm>
            <a:custGeom>
              <a:avLst/>
              <a:gdLst/>
              <a:ahLst/>
              <a:cxnLst/>
              <a:rect l="l" t="t" r="r" b="b"/>
              <a:pathLst>
                <a:path w="10324" h="10241" extrusionOk="0">
                  <a:moveTo>
                    <a:pt x="5156" y="1"/>
                  </a:moveTo>
                  <a:cubicBezTo>
                    <a:pt x="2358" y="1"/>
                    <a:pt x="60" y="2275"/>
                    <a:pt x="37" y="5061"/>
                  </a:cubicBezTo>
                  <a:cubicBezTo>
                    <a:pt x="1" y="7883"/>
                    <a:pt x="2287" y="10204"/>
                    <a:pt x="5097" y="10240"/>
                  </a:cubicBezTo>
                  <a:cubicBezTo>
                    <a:pt x="7919" y="10240"/>
                    <a:pt x="10240" y="7954"/>
                    <a:pt x="10276" y="5180"/>
                  </a:cubicBezTo>
                  <a:cubicBezTo>
                    <a:pt x="10324" y="2346"/>
                    <a:pt x="8038" y="25"/>
                    <a:pt x="521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663;p52"/>
            <p:cNvSpPr/>
            <p:nvPr/>
          </p:nvSpPr>
          <p:spPr>
            <a:xfrm>
              <a:off x="1168725" y="2275875"/>
              <a:ext cx="173550" cy="25"/>
            </a:xfrm>
            <a:custGeom>
              <a:avLst/>
              <a:gdLst/>
              <a:ahLst/>
              <a:cxnLst/>
              <a:rect l="l" t="t" r="r" b="b"/>
              <a:pathLst>
                <a:path w="6942" h="1" fill="none" extrusionOk="0">
                  <a:moveTo>
                    <a:pt x="1" y="0"/>
                  </a:moveTo>
                  <a:lnTo>
                    <a:pt x="6942" y="0"/>
                  </a:lnTo>
                </a:path>
              </a:pathLst>
            </a:custGeom>
            <a:noFill/>
            <a:ln w="7450" cap="rnd" cmpd="sng">
              <a:solidFill>
                <a:schemeClr val="accent5"/>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664;p52"/>
            <p:cNvSpPr/>
            <p:nvPr/>
          </p:nvSpPr>
          <p:spPr>
            <a:xfrm>
              <a:off x="1255350" y="2188650"/>
              <a:ext cx="25" cy="173875"/>
            </a:xfrm>
            <a:custGeom>
              <a:avLst/>
              <a:gdLst/>
              <a:ahLst/>
              <a:cxnLst/>
              <a:rect l="l" t="t" r="r" b="b"/>
              <a:pathLst>
                <a:path w="1" h="6955" fill="none" extrusionOk="0">
                  <a:moveTo>
                    <a:pt x="0" y="1"/>
                  </a:moveTo>
                  <a:lnTo>
                    <a:pt x="0" y="6954"/>
                  </a:lnTo>
                </a:path>
              </a:pathLst>
            </a:custGeom>
            <a:noFill/>
            <a:ln w="7450" cap="rnd" cmpd="sng">
              <a:solidFill>
                <a:schemeClr val="accent5"/>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665;p52"/>
            <p:cNvSpPr/>
            <p:nvPr/>
          </p:nvSpPr>
          <p:spPr>
            <a:xfrm>
              <a:off x="955600" y="2456250"/>
              <a:ext cx="259300" cy="394125"/>
            </a:xfrm>
            <a:custGeom>
              <a:avLst/>
              <a:gdLst/>
              <a:ahLst/>
              <a:cxnLst/>
              <a:rect l="l" t="t" r="r" b="b"/>
              <a:pathLst>
                <a:path w="10372" h="15765" extrusionOk="0">
                  <a:moveTo>
                    <a:pt x="5228" y="3525"/>
                  </a:moveTo>
                  <a:cubicBezTo>
                    <a:pt x="5430" y="6144"/>
                    <a:pt x="5644" y="8347"/>
                    <a:pt x="5847" y="10133"/>
                  </a:cubicBezTo>
                  <a:lnTo>
                    <a:pt x="4442" y="10133"/>
                  </a:lnTo>
                  <a:cubicBezTo>
                    <a:pt x="4549" y="8740"/>
                    <a:pt x="4811" y="6537"/>
                    <a:pt x="5228" y="3525"/>
                  </a:cubicBezTo>
                  <a:close/>
                  <a:moveTo>
                    <a:pt x="2084" y="1"/>
                  </a:moveTo>
                  <a:lnTo>
                    <a:pt x="1" y="15764"/>
                  </a:lnTo>
                  <a:lnTo>
                    <a:pt x="4251" y="15764"/>
                  </a:lnTo>
                  <a:lnTo>
                    <a:pt x="4489" y="12931"/>
                  </a:lnTo>
                  <a:lnTo>
                    <a:pt x="5966" y="12931"/>
                  </a:lnTo>
                  <a:lnTo>
                    <a:pt x="6168" y="15764"/>
                  </a:lnTo>
                  <a:lnTo>
                    <a:pt x="10371" y="15764"/>
                  </a:lnTo>
                  <a:lnTo>
                    <a:pt x="80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 name="Google Shape;666;p52"/>
          <p:cNvGrpSpPr/>
          <p:nvPr/>
        </p:nvGrpSpPr>
        <p:grpSpPr>
          <a:xfrm>
            <a:off x="1658789" y="4165688"/>
            <a:ext cx="737600" cy="954600"/>
            <a:chOff x="1712129" y="2098475"/>
            <a:chExt cx="737600" cy="954600"/>
          </a:xfrm>
        </p:grpSpPr>
        <p:sp>
          <p:nvSpPr>
            <p:cNvPr id="14" name="Google Shape;667;p52"/>
            <p:cNvSpPr/>
            <p:nvPr/>
          </p:nvSpPr>
          <p:spPr>
            <a:xfrm>
              <a:off x="1712429" y="2098475"/>
              <a:ext cx="737300" cy="954000"/>
            </a:xfrm>
            <a:custGeom>
              <a:avLst/>
              <a:gdLst/>
              <a:ahLst/>
              <a:cxnLst/>
              <a:rect l="l" t="t" r="r" b="b"/>
              <a:pathLst>
                <a:path w="29492" h="38160" extrusionOk="0">
                  <a:moveTo>
                    <a:pt x="14704" y="0"/>
                  </a:moveTo>
                  <a:cubicBezTo>
                    <a:pt x="14311" y="262"/>
                    <a:pt x="13919" y="548"/>
                    <a:pt x="13538" y="846"/>
                  </a:cubicBezTo>
                  <a:cubicBezTo>
                    <a:pt x="13490" y="881"/>
                    <a:pt x="13442" y="917"/>
                    <a:pt x="13395" y="953"/>
                  </a:cubicBezTo>
                  <a:cubicBezTo>
                    <a:pt x="13085" y="1203"/>
                    <a:pt x="12787" y="1453"/>
                    <a:pt x="12490" y="1739"/>
                  </a:cubicBezTo>
                  <a:cubicBezTo>
                    <a:pt x="9870" y="4036"/>
                    <a:pt x="7596" y="6501"/>
                    <a:pt x="5691" y="9108"/>
                  </a:cubicBezTo>
                  <a:cubicBezTo>
                    <a:pt x="3477" y="12109"/>
                    <a:pt x="1881" y="15228"/>
                    <a:pt x="941" y="18348"/>
                  </a:cubicBezTo>
                  <a:cubicBezTo>
                    <a:pt x="453" y="20003"/>
                    <a:pt x="143" y="21693"/>
                    <a:pt x="48" y="23408"/>
                  </a:cubicBezTo>
                  <a:cubicBezTo>
                    <a:pt x="0" y="24241"/>
                    <a:pt x="24" y="25110"/>
                    <a:pt x="84" y="25980"/>
                  </a:cubicBezTo>
                  <a:cubicBezTo>
                    <a:pt x="155" y="26873"/>
                    <a:pt x="274" y="27742"/>
                    <a:pt x="465" y="28528"/>
                  </a:cubicBezTo>
                  <a:cubicBezTo>
                    <a:pt x="798" y="29944"/>
                    <a:pt x="1393" y="31325"/>
                    <a:pt x="2227" y="32504"/>
                  </a:cubicBezTo>
                  <a:cubicBezTo>
                    <a:pt x="3001" y="33600"/>
                    <a:pt x="3989" y="34588"/>
                    <a:pt x="5179" y="35421"/>
                  </a:cubicBezTo>
                  <a:cubicBezTo>
                    <a:pt x="6489" y="36338"/>
                    <a:pt x="8061" y="37040"/>
                    <a:pt x="9847" y="37529"/>
                  </a:cubicBezTo>
                  <a:cubicBezTo>
                    <a:pt x="11394" y="37945"/>
                    <a:pt x="13061" y="38160"/>
                    <a:pt x="14812" y="38160"/>
                  </a:cubicBezTo>
                  <a:lnTo>
                    <a:pt x="15204" y="38160"/>
                  </a:lnTo>
                  <a:cubicBezTo>
                    <a:pt x="15216" y="38160"/>
                    <a:pt x="15240" y="38148"/>
                    <a:pt x="15276" y="38148"/>
                  </a:cubicBezTo>
                  <a:lnTo>
                    <a:pt x="15657" y="38148"/>
                  </a:lnTo>
                  <a:cubicBezTo>
                    <a:pt x="15693" y="38148"/>
                    <a:pt x="15705" y="38124"/>
                    <a:pt x="15716" y="38124"/>
                  </a:cubicBezTo>
                  <a:cubicBezTo>
                    <a:pt x="15824" y="38124"/>
                    <a:pt x="15919" y="38112"/>
                    <a:pt x="16014" y="38112"/>
                  </a:cubicBezTo>
                  <a:cubicBezTo>
                    <a:pt x="16193" y="38100"/>
                    <a:pt x="16371" y="38076"/>
                    <a:pt x="16538" y="38064"/>
                  </a:cubicBezTo>
                  <a:lnTo>
                    <a:pt x="16550" y="38064"/>
                  </a:lnTo>
                  <a:cubicBezTo>
                    <a:pt x="16633" y="38064"/>
                    <a:pt x="16705" y="38053"/>
                    <a:pt x="16776" y="38053"/>
                  </a:cubicBezTo>
                  <a:cubicBezTo>
                    <a:pt x="16788" y="38053"/>
                    <a:pt x="16812" y="38041"/>
                    <a:pt x="16836" y="38041"/>
                  </a:cubicBezTo>
                  <a:cubicBezTo>
                    <a:pt x="16883" y="38041"/>
                    <a:pt x="16907" y="38017"/>
                    <a:pt x="16955" y="38017"/>
                  </a:cubicBezTo>
                  <a:lnTo>
                    <a:pt x="16967" y="38005"/>
                  </a:lnTo>
                  <a:cubicBezTo>
                    <a:pt x="17895" y="37898"/>
                    <a:pt x="18800" y="37743"/>
                    <a:pt x="19645" y="37517"/>
                  </a:cubicBezTo>
                  <a:cubicBezTo>
                    <a:pt x="21431" y="37040"/>
                    <a:pt x="23003" y="36326"/>
                    <a:pt x="24313" y="35397"/>
                  </a:cubicBezTo>
                  <a:cubicBezTo>
                    <a:pt x="25503" y="34564"/>
                    <a:pt x="26492" y="33588"/>
                    <a:pt x="27265" y="32480"/>
                  </a:cubicBezTo>
                  <a:cubicBezTo>
                    <a:pt x="28099" y="31290"/>
                    <a:pt x="28718" y="29921"/>
                    <a:pt x="29028" y="28516"/>
                  </a:cubicBezTo>
                  <a:cubicBezTo>
                    <a:pt x="29206" y="27718"/>
                    <a:pt x="29337" y="26861"/>
                    <a:pt x="29409" y="25968"/>
                  </a:cubicBezTo>
                  <a:cubicBezTo>
                    <a:pt x="29468" y="25075"/>
                    <a:pt x="29492" y="24217"/>
                    <a:pt x="29444" y="23384"/>
                  </a:cubicBezTo>
                  <a:cubicBezTo>
                    <a:pt x="29337" y="21670"/>
                    <a:pt x="29040" y="19967"/>
                    <a:pt x="28551" y="18324"/>
                  </a:cubicBezTo>
                  <a:cubicBezTo>
                    <a:pt x="27611" y="15193"/>
                    <a:pt x="26015" y="12085"/>
                    <a:pt x="23801" y="9073"/>
                  </a:cubicBezTo>
                  <a:cubicBezTo>
                    <a:pt x="21991" y="6596"/>
                    <a:pt x="19824" y="4239"/>
                    <a:pt x="17419" y="2084"/>
                  </a:cubicBezTo>
                  <a:cubicBezTo>
                    <a:pt x="17312" y="1989"/>
                    <a:pt x="17229" y="1905"/>
                    <a:pt x="17121" y="1798"/>
                  </a:cubicBezTo>
                  <a:cubicBezTo>
                    <a:pt x="16633" y="1393"/>
                    <a:pt x="16157" y="1000"/>
                    <a:pt x="15657" y="607"/>
                  </a:cubicBezTo>
                  <a:lnTo>
                    <a:pt x="15443" y="441"/>
                  </a:lnTo>
                  <a:cubicBezTo>
                    <a:pt x="15228" y="298"/>
                    <a:pt x="15038" y="143"/>
                    <a:pt x="14823" y="12"/>
                  </a:cubicBezTo>
                  <a:cubicBezTo>
                    <a:pt x="14800" y="0"/>
                    <a:pt x="14752" y="0"/>
                    <a:pt x="147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668;p52"/>
            <p:cNvSpPr/>
            <p:nvPr/>
          </p:nvSpPr>
          <p:spPr>
            <a:xfrm>
              <a:off x="1712129" y="2144900"/>
              <a:ext cx="697725" cy="908175"/>
            </a:xfrm>
            <a:custGeom>
              <a:avLst/>
              <a:gdLst/>
              <a:ahLst/>
              <a:cxnLst/>
              <a:rect l="l" t="t" r="r" b="b"/>
              <a:pathLst>
                <a:path w="27909" h="36327" extrusionOk="0">
                  <a:moveTo>
                    <a:pt x="12347" y="1"/>
                  </a:moveTo>
                  <a:cubicBezTo>
                    <a:pt x="9799" y="2251"/>
                    <a:pt x="7561" y="4680"/>
                    <a:pt x="5691" y="7216"/>
                  </a:cubicBezTo>
                  <a:cubicBezTo>
                    <a:pt x="3465" y="10228"/>
                    <a:pt x="1881" y="13336"/>
                    <a:pt x="941" y="16479"/>
                  </a:cubicBezTo>
                  <a:cubicBezTo>
                    <a:pt x="453" y="18134"/>
                    <a:pt x="131" y="19836"/>
                    <a:pt x="48" y="21539"/>
                  </a:cubicBezTo>
                  <a:cubicBezTo>
                    <a:pt x="0" y="22360"/>
                    <a:pt x="12" y="23230"/>
                    <a:pt x="72" y="24111"/>
                  </a:cubicBezTo>
                  <a:cubicBezTo>
                    <a:pt x="155" y="25004"/>
                    <a:pt x="274" y="25873"/>
                    <a:pt x="465" y="26659"/>
                  </a:cubicBezTo>
                  <a:cubicBezTo>
                    <a:pt x="774" y="28075"/>
                    <a:pt x="1381" y="29445"/>
                    <a:pt x="2215" y="30647"/>
                  </a:cubicBezTo>
                  <a:cubicBezTo>
                    <a:pt x="2989" y="31743"/>
                    <a:pt x="3989" y="32731"/>
                    <a:pt x="5179" y="33576"/>
                  </a:cubicBezTo>
                  <a:cubicBezTo>
                    <a:pt x="6489" y="34505"/>
                    <a:pt x="8073" y="35219"/>
                    <a:pt x="9835" y="35695"/>
                  </a:cubicBezTo>
                  <a:cubicBezTo>
                    <a:pt x="11383" y="36112"/>
                    <a:pt x="13073" y="36326"/>
                    <a:pt x="14824" y="36326"/>
                  </a:cubicBezTo>
                  <a:lnTo>
                    <a:pt x="15216" y="36326"/>
                  </a:lnTo>
                  <a:cubicBezTo>
                    <a:pt x="15371" y="36326"/>
                    <a:pt x="15526" y="36315"/>
                    <a:pt x="15669" y="36315"/>
                  </a:cubicBezTo>
                  <a:lnTo>
                    <a:pt x="15728" y="36315"/>
                  </a:lnTo>
                  <a:cubicBezTo>
                    <a:pt x="15824" y="36315"/>
                    <a:pt x="15931" y="36303"/>
                    <a:pt x="16014" y="36303"/>
                  </a:cubicBezTo>
                  <a:cubicBezTo>
                    <a:pt x="16264" y="36291"/>
                    <a:pt x="16526" y="36255"/>
                    <a:pt x="16788" y="36231"/>
                  </a:cubicBezTo>
                  <a:cubicBezTo>
                    <a:pt x="16836" y="36231"/>
                    <a:pt x="16860" y="36207"/>
                    <a:pt x="16907" y="36207"/>
                  </a:cubicBezTo>
                  <a:lnTo>
                    <a:pt x="16967" y="36196"/>
                  </a:lnTo>
                  <a:cubicBezTo>
                    <a:pt x="17919" y="36088"/>
                    <a:pt x="18824" y="35922"/>
                    <a:pt x="19681" y="35695"/>
                  </a:cubicBezTo>
                  <a:cubicBezTo>
                    <a:pt x="21467" y="35219"/>
                    <a:pt x="23027" y="34505"/>
                    <a:pt x="24337" y="33576"/>
                  </a:cubicBezTo>
                  <a:cubicBezTo>
                    <a:pt x="25527" y="32743"/>
                    <a:pt x="26527" y="31766"/>
                    <a:pt x="27289" y="30647"/>
                  </a:cubicBezTo>
                  <a:cubicBezTo>
                    <a:pt x="27516" y="30338"/>
                    <a:pt x="27706" y="30004"/>
                    <a:pt x="27909" y="29659"/>
                  </a:cubicBezTo>
                  <a:lnTo>
                    <a:pt x="27909" y="29659"/>
                  </a:lnTo>
                  <a:cubicBezTo>
                    <a:pt x="27718" y="29873"/>
                    <a:pt x="27504" y="30064"/>
                    <a:pt x="27289" y="30254"/>
                  </a:cubicBezTo>
                  <a:cubicBezTo>
                    <a:pt x="26325" y="31123"/>
                    <a:pt x="25242" y="31850"/>
                    <a:pt x="24063" y="32397"/>
                  </a:cubicBezTo>
                  <a:cubicBezTo>
                    <a:pt x="22896" y="32945"/>
                    <a:pt x="21622" y="33350"/>
                    <a:pt x="20324" y="33564"/>
                  </a:cubicBezTo>
                  <a:cubicBezTo>
                    <a:pt x="19569" y="33683"/>
                    <a:pt x="18793" y="33749"/>
                    <a:pt x="18016" y="33749"/>
                  </a:cubicBezTo>
                  <a:cubicBezTo>
                    <a:pt x="17470" y="33749"/>
                    <a:pt x="16924" y="33716"/>
                    <a:pt x="16383" y="33648"/>
                  </a:cubicBezTo>
                  <a:cubicBezTo>
                    <a:pt x="15728" y="33576"/>
                    <a:pt x="15074" y="33457"/>
                    <a:pt x="14431" y="33278"/>
                  </a:cubicBezTo>
                  <a:cubicBezTo>
                    <a:pt x="13800" y="33100"/>
                    <a:pt x="13157" y="32874"/>
                    <a:pt x="12549" y="32624"/>
                  </a:cubicBezTo>
                  <a:cubicBezTo>
                    <a:pt x="11918" y="32338"/>
                    <a:pt x="11311" y="32028"/>
                    <a:pt x="10728" y="31659"/>
                  </a:cubicBezTo>
                  <a:cubicBezTo>
                    <a:pt x="10192" y="31314"/>
                    <a:pt x="9668" y="30945"/>
                    <a:pt x="9192" y="30540"/>
                  </a:cubicBezTo>
                  <a:cubicBezTo>
                    <a:pt x="8299" y="29778"/>
                    <a:pt x="7513" y="28885"/>
                    <a:pt x="6870" y="27897"/>
                  </a:cubicBezTo>
                  <a:cubicBezTo>
                    <a:pt x="6263" y="26944"/>
                    <a:pt x="5799" y="25897"/>
                    <a:pt x="5489" y="24825"/>
                  </a:cubicBezTo>
                  <a:cubicBezTo>
                    <a:pt x="4834" y="22551"/>
                    <a:pt x="4775" y="20134"/>
                    <a:pt x="5072" y="17800"/>
                  </a:cubicBezTo>
                  <a:cubicBezTo>
                    <a:pt x="5382" y="15252"/>
                    <a:pt x="6084" y="12776"/>
                    <a:pt x="6989" y="10371"/>
                  </a:cubicBezTo>
                  <a:cubicBezTo>
                    <a:pt x="7906" y="7978"/>
                    <a:pt x="9001" y="5644"/>
                    <a:pt x="10263" y="3406"/>
                  </a:cubicBezTo>
                  <a:cubicBezTo>
                    <a:pt x="10918" y="2251"/>
                    <a:pt x="11609" y="1120"/>
                    <a:pt x="1234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669;p52"/>
            <p:cNvSpPr/>
            <p:nvPr/>
          </p:nvSpPr>
          <p:spPr>
            <a:xfrm>
              <a:off x="2123779" y="2147575"/>
              <a:ext cx="257800" cy="256025"/>
            </a:xfrm>
            <a:custGeom>
              <a:avLst/>
              <a:gdLst/>
              <a:ahLst/>
              <a:cxnLst/>
              <a:rect l="l" t="t" r="r" b="b"/>
              <a:pathLst>
                <a:path w="10312" h="10241" extrusionOk="0">
                  <a:moveTo>
                    <a:pt x="5144" y="1"/>
                  </a:moveTo>
                  <a:cubicBezTo>
                    <a:pt x="2346" y="1"/>
                    <a:pt x="60" y="2275"/>
                    <a:pt x="24" y="5061"/>
                  </a:cubicBezTo>
                  <a:cubicBezTo>
                    <a:pt x="1" y="7883"/>
                    <a:pt x="2275" y="10204"/>
                    <a:pt x="5085" y="10240"/>
                  </a:cubicBezTo>
                  <a:cubicBezTo>
                    <a:pt x="7918" y="10240"/>
                    <a:pt x="10240" y="7954"/>
                    <a:pt x="10264" y="5180"/>
                  </a:cubicBezTo>
                  <a:cubicBezTo>
                    <a:pt x="10311" y="2346"/>
                    <a:pt x="8037" y="25"/>
                    <a:pt x="520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670;p52"/>
            <p:cNvSpPr/>
            <p:nvPr/>
          </p:nvSpPr>
          <p:spPr>
            <a:xfrm>
              <a:off x="2165754" y="2275875"/>
              <a:ext cx="173850" cy="25"/>
            </a:xfrm>
            <a:custGeom>
              <a:avLst/>
              <a:gdLst/>
              <a:ahLst/>
              <a:cxnLst/>
              <a:rect l="l" t="t" r="r" b="b"/>
              <a:pathLst>
                <a:path w="6954" h="1" fill="none" extrusionOk="0">
                  <a:moveTo>
                    <a:pt x="0" y="0"/>
                  </a:moveTo>
                  <a:lnTo>
                    <a:pt x="6954" y="0"/>
                  </a:lnTo>
                </a:path>
              </a:pathLst>
            </a:custGeom>
            <a:noFill/>
            <a:ln w="7450" cap="rnd" cmpd="sng">
              <a:solidFill>
                <a:schemeClr val="accent5"/>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671;p52"/>
            <p:cNvSpPr/>
            <p:nvPr/>
          </p:nvSpPr>
          <p:spPr>
            <a:xfrm>
              <a:off x="2252679" y="2188650"/>
              <a:ext cx="0" cy="173875"/>
            </a:xfrm>
            <a:custGeom>
              <a:avLst/>
              <a:gdLst/>
              <a:ahLst/>
              <a:cxnLst/>
              <a:rect l="l" t="t" r="r" b="b"/>
              <a:pathLst>
                <a:path h="6955" fill="none" extrusionOk="0">
                  <a:moveTo>
                    <a:pt x="0" y="1"/>
                  </a:moveTo>
                  <a:lnTo>
                    <a:pt x="0" y="6954"/>
                  </a:lnTo>
                </a:path>
              </a:pathLst>
            </a:custGeom>
            <a:noFill/>
            <a:ln w="7450" cap="rnd" cmpd="sng">
              <a:solidFill>
                <a:schemeClr val="accent5"/>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672;p52"/>
            <p:cNvSpPr/>
            <p:nvPr/>
          </p:nvSpPr>
          <p:spPr>
            <a:xfrm>
              <a:off x="1986254" y="2456250"/>
              <a:ext cx="238750" cy="394125"/>
            </a:xfrm>
            <a:custGeom>
              <a:avLst/>
              <a:gdLst/>
              <a:ahLst/>
              <a:cxnLst/>
              <a:rect l="l" t="t" r="r" b="b"/>
              <a:pathLst>
                <a:path w="9550" h="15765" extrusionOk="0">
                  <a:moveTo>
                    <a:pt x="4097" y="2691"/>
                  </a:moveTo>
                  <a:cubicBezTo>
                    <a:pt x="4525" y="2703"/>
                    <a:pt x="4799" y="2727"/>
                    <a:pt x="4942" y="2787"/>
                  </a:cubicBezTo>
                  <a:cubicBezTo>
                    <a:pt x="5097" y="2834"/>
                    <a:pt x="5216" y="2965"/>
                    <a:pt x="5311" y="3168"/>
                  </a:cubicBezTo>
                  <a:cubicBezTo>
                    <a:pt x="5394" y="3358"/>
                    <a:pt x="5442" y="3703"/>
                    <a:pt x="5442" y="4191"/>
                  </a:cubicBezTo>
                  <a:cubicBezTo>
                    <a:pt x="5442" y="5132"/>
                    <a:pt x="5383" y="5704"/>
                    <a:pt x="5275" y="5894"/>
                  </a:cubicBezTo>
                  <a:cubicBezTo>
                    <a:pt x="5168" y="6096"/>
                    <a:pt x="4906" y="6192"/>
                    <a:pt x="4513" y="6192"/>
                  </a:cubicBezTo>
                  <a:cubicBezTo>
                    <a:pt x="4406" y="6192"/>
                    <a:pt x="4275" y="6192"/>
                    <a:pt x="4097" y="6204"/>
                  </a:cubicBezTo>
                  <a:lnTo>
                    <a:pt x="4097" y="2691"/>
                  </a:lnTo>
                  <a:close/>
                  <a:moveTo>
                    <a:pt x="4097" y="8656"/>
                  </a:moveTo>
                  <a:cubicBezTo>
                    <a:pt x="4704" y="8680"/>
                    <a:pt x="5085" y="8763"/>
                    <a:pt x="5228" y="8906"/>
                  </a:cubicBezTo>
                  <a:cubicBezTo>
                    <a:pt x="5371" y="9049"/>
                    <a:pt x="5442" y="9454"/>
                    <a:pt x="5442" y="10133"/>
                  </a:cubicBezTo>
                  <a:lnTo>
                    <a:pt x="5442" y="11597"/>
                  </a:lnTo>
                  <a:cubicBezTo>
                    <a:pt x="5442" y="12240"/>
                    <a:pt x="5359" y="12633"/>
                    <a:pt x="5204" y="12800"/>
                  </a:cubicBezTo>
                  <a:cubicBezTo>
                    <a:pt x="5049" y="12954"/>
                    <a:pt x="4680" y="13050"/>
                    <a:pt x="4097" y="13074"/>
                  </a:cubicBezTo>
                  <a:lnTo>
                    <a:pt x="4097" y="8656"/>
                  </a:lnTo>
                  <a:close/>
                  <a:moveTo>
                    <a:pt x="1" y="1"/>
                  </a:moveTo>
                  <a:lnTo>
                    <a:pt x="1" y="15764"/>
                  </a:lnTo>
                  <a:lnTo>
                    <a:pt x="4740" y="15764"/>
                  </a:lnTo>
                  <a:cubicBezTo>
                    <a:pt x="6395" y="15764"/>
                    <a:pt x="7478" y="15681"/>
                    <a:pt x="8014" y="15491"/>
                  </a:cubicBezTo>
                  <a:cubicBezTo>
                    <a:pt x="8550" y="15300"/>
                    <a:pt x="8931" y="14943"/>
                    <a:pt x="9181" y="14431"/>
                  </a:cubicBezTo>
                  <a:cubicBezTo>
                    <a:pt x="9419" y="13919"/>
                    <a:pt x="9550" y="13133"/>
                    <a:pt x="9550" y="12062"/>
                  </a:cubicBezTo>
                  <a:lnTo>
                    <a:pt x="9550" y="10609"/>
                  </a:lnTo>
                  <a:cubicBezTo>
                    <a:pt x="9550" y="9585"/>
                    <a:pt x="9371" y="8823"/>
                    <a:pt x="9038" y="8323"/>
                  </a:cubicBezTo>
                  <a:cubicBezTo>
                    <a:pt x="8704" y="7823"/>
                    <a:pt x="8061" y="7466"/>
                    <a:pt x="7109" y="7251"/>
                  </a:cubicBezTo>
                  <a:cubicBezTo>
                    <a:pt x="7954" y="7061"/>
                    <a:pt x="8526" y="6775"/>
                    <a:pt x="8812" y="6418"/>
                  </a:cubicBezTo>
                  <a:cubicBezTo>
                    <a:pt x="9109" y="6049"/>
                    <a:pt x="9252" y="5406"/>
                    <a:pt x="9252" y="4489"/>
                  </a:cubicBezTo>
                  <a:cubicBezTo>
                    <a:pt x="9252" y="3120"/>
                    <a:pt x="9050" y="2132"/>
                    <a:pt x="8633" y="1524"/>
                  </a:cubicBezTo>
                  <a:cubicBezTo>
                    <a:pt x="8228" y="905"/>
                    <a:pt x="7692" y="501"/>
                    <a:pt x="7026" y="298"/>
                  </a:cubicBezTo>
                  <a:cubicBezTo>
                    <a:pt x="6359" y="96"/>
                    <a:pt x="5383" y="1"/>
                    <a:pt x="408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 name="Google Shape;673;p52"/>
          <p:cNvGrpSpPr/>
          <p:nvPr/>
        </p:nvGrpSpPr>
        <p:grpSpPr>
          <a:xfrm>
            <a:off x="2656092" y="4165688"/>
            <a:ext cx="737025" cy="954600"/>
            <a:chOff x="2709432" y="2098475"/>
            <a:chExt cx="737025" cy="954600"/>
          </a:xfrm>
        </p:grpSpPr>
        <p:sp>
          <p:nvSpPr>
            <p:cNvPr id="21" name="Google Shape;674;p52"/>
            <p:cNvSpPr/>
            <p:nvPr/>
          </p:nvSpPr>
          <p:spPr>
            <a:xfrm>
              <a:off x="2709432" y="2098475"/>
              <a:ext cx="737025" cy="954000"/>
            </a:xfrm>
            <a:custGeom>
              <a:avLst/>
              <a:gdLst/>
              <a:ahLst/>
              <a:cxnLst/>
              <a:rect l="l" t="t" r="r" b="b"/>
              <a:pathLst>
                <a:path w="29481" h="38160" extrusionOk="0">
                  <a:moveTo>
                    <a:pt x="14705" y="0"/>
                  </a:moveTo>
                  <a:cubicBezTo>
                    <a:pt x="14300" y="262"/>
                    <a:pt x="13907" y="548"/>
                    <a:pt x="13526" y="846"/>
                  </a:cubicBezTo>
                  <a:cubicBezTo>
                    <a:pt x="13479" y="881"/>
                    <a:pt x="13431" y="917"/>
                    <a:pt x="13395" y="953"/>
                  </a:cubicBezTo>
                  <a:cubicBezTo>
                    <a:pt x="13074" y="1203"/>
                    <a:pt x="12776" y="1453"/>
                    <a:pt x="12479" y="1739"/>
                  </a:cubicBezTo>
                  <a:cubicBezTo>
                    <a:pt x="9859" y="4036"/>
                    <a:pt x="7585" y="6501"/>
                    <a:pt x="5680" y="9108"/>
                  </a:cubicBezTo>
                  <a:cubicBezTo>
                    <a:pt x="3466" y="12109"/>
                    <a:pt x="1870" y="15228"/>
                    <a:pt x="930" y="18348"/>
                  </a:cubicBezTo>
                  <a:cubicBezTo>
                    <a:pt x="441" y="20003"/>
                    <a:pt x="132" y="21693"/>
                    <a:pt x="37" y="23408"/>
                  </a:cubicBezTo>
                  <a:cubicBezTo>
                    <a:pt x="1" y="24241"/>
                    <a:pt x="13" y="25110"/>
                    <a:pt x="72" y="25980"/>
                  </a:cubicBezTo>
                  <a:cubicBezTo>
                    <a:pt x="144" y="26873"/>
                    <a:pt x="263" y="27742"/>
                    <a:pt x="453" y="28528"/>
                  </a:cubicBezTo>
                  <a:cubicBezTo>
                    <a:pt x="787" y="29944"/>
                    <a:pt x="1382" y="31325"/>
                    <a:pt x="2215" y="32504"/>
                  </a:cubicBezTo>
                  <a:cubicBezTo>
                    <a:pt x="2989" y="33600"/>
                    <a:pt x="3989" y="34588"/>
                    <a:pt x="5180" y="35421"/>
                  </a:cubicBezTo>
                  <a:cubicBezTo>
                    <a:pt x="6490" y="36338"/>
                    <a:pt x="8049" y="37040"/>
                    <a:pt x="9835" y="37529"/>
                  </a:cubicBezTo>
                  <a:cubicBezTo>
                    <a:pt x="11383" y="37945"/>
                    <a:pt x="13050" y="38160"/>
                    <a:pt x="14800" y="38160"/>
                  </a:cubicBezTo>
                  <a:lnTo>
                    <a:pt x="15193" y="38160"/>
                  </a:lnTo>
                  <a:cubicBezTo>
                    <a:pt x="15205" y="38160"/>
                    <a:pt x="15241" y="38148"/>
                    <a:pt x="15265" y="38148"/>
                  </a:cubicBezTo>
                  <a:lnTo>
                    <a:pt x="15658" y="38148"/>
                  </a:lnTo>
                  <a:cubicBezTo>
                    <a:pt x="15681" y="38148"/>
                    <a:pt x="15693" y="38124"/>
                    <a:pt x="15717" y="38124"/>
                  </a:cubicBezTo>
                  <a:cubicBezTo>
                    <a:pt x="15812" y="38124"/>
                    <a:pt x="15908" y="38112"/>
                    <a:pt x="16015" y="38112"/>
                  </a:cubicBezTo>
                  <a:cubicBezTo>
                    <a:pt x="16193" y="38100"/>
                    <a:pt x="16372" y="38076"/>
                    <a:pt x="16527" y="38064"/>
                  </a:cubicBezTo>
                  <a:lnTo>
                    <a:pt x="16551" y="38064"/>
                  </a:lnTo>
                  <a:cubicBezTo>
                    <a:pt x="16622" y="38064"/>
                    <a:pt x="16693" y="38053"/>
                    <a:pt x="16765" y="38053"/>
                  </a:cubicBezTo>
                  <a:cubicBezTo>
                    <a:pt x="16789" y="38053"/>
                    <a:pt x="16801" y="38041"/>
                    <a:pt x="16824" y="38041"/>
                  </a:cubicBezTo>
                  <a:cubicBezTo>
                    <a:pt x="16872" y="38041"/>
                    <a:pt x="16908" y="38017"/>
                    <a:pt x="16943" y="38017"/>
                  </a:cubicBezTo>
                  <a:lnTo>
                    <a:pt x="16967" y="38005"/>
                  </a:lnTo>
                  <a:cubicBezTo>
                    <a:pt x="17884" y="37898"/>
                    <a:pt x="18789" y="37743"/>
                    <a:pt x="19646" y="37517"/>
                  </a:cubicBezTo>
                  <a:cubicBezTo>
                    <a:pt x="21432" y="37040"/>
                    <a:pt x="22992" y="36326"/>
                    <a:pt x="24302" y="35397"/>
                  </a:cubicBezTo>
                  <a:cubicBezTo>
                    <a:pt x="25492" y="34564"/>
                    <a:pt x="26492" y="33588"/>
                    <a:pt x="27266" y="32480"/>
                  </a:cubicBezTo>
                  <a:cubicBezTo>
                    <a:pt x="28100" y="31290"/>
                    <a:pt x="28707" y="29921"/>
                    <a:pt x="29016" y="28516"/>
                  </a:cubicBezTo>
                  <a:cubicBezTo>
                    <a:pt x="29195" y="27718"/>
                    <a:pt x="29326" y="26861"/>
                    <a:pt x="29397" y="25968"/>
                  </a:cubicBezTo>
                  <a:cubicBezTo>
                    <a:pt x="29469" y="25075"/>
                    <a:pt x="29481" y="24217"/>
                    <a:pt x="29433" y="23384"/>
                  </a:cubicBezTo>
                  <a:cubicBezTo>
                    <a:pt x="29326" y="21670"/>
                    <a:pt x="29028" y="19967"/>
                    <a:pt x="28540" y="18324"/>
                  </a:cubicBezTo>
                  <a:cubicBezTo>
                    <a:pt x="27600" y="15193"/>
                    <a:pt x="26016" y="12085"/>
                    <a:pt x="23790" y="9073"/>
                  </a:cubicBezTo>
                  <a:cubicBezTo>
                    <a:pt x="21980" y="6596"/>
                    <a:pt x="19825" y="4239"/>
                    <a:pt x="17408" y="2084"/>
                  </a:cubicBezTo>
                  <a:cubicBezTo>
                    <a:pt x="17301" y="1989"/>
                    <a:pt x="17217" y="1905"/>
                    <a:pt x="17110" y="1798"/>
                  </a:cubicBezTo>
                  <a:cubicBezTo>
                    <a:pt x="16622" y="1393"/>
                    <a:pt x="16146" y="1000"/>
                    <a:pt x="15658" y="607"/>
                  </a:cubicBezTo>
                  <a:lnTo>
                    <a:pt x="15431" y="441"/>
                  </a:lnTo>
                  <a:cubicBezTo>
                    <a:pt x="15217" y="298"/>
                    <a:pt x="15027" y="143"/>
                    <a:pt x="14824" y="12"/>
                  </a:cubicBezTo>
                  <a:cubicBezTo>
                    <a:pt x="14788" y="0"/>
                    <a:pt x="14741" y="0"/>
                    <a:pt x="147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75;p52"/>
            <p:cNvSpPr/>
            <p:nvPr/>
          </p:nvSpPr>
          <p:spPr>
            <a:xfrm>
              <a:off x="2709432" y="2144900"/>
              <a:ext cx="697450" cy="908175"/>
            </a:xfrm>
            <a:custGeom>
              <a:avLst/>
              <a:gdLst/>
              <a:ahLst/>
              <a:cxnLst/>
              <a:rect l="l" t="t" r="r" b="b"/>
              <a:pathLst>
                <a:path w="27898" h="36327" extrusionOk="0">
                  <a:moveTo>
                    <a:pt x="12348" y="1"/>
                  </a:moveTo>
                  <a:cubicBezTo>
                    <a:pt x="9776" y="2251"/>
                    <a:pt x="7538" y="4680"/>
                    <a:pt x="5680" y="7216"/>
                  </a:cubicBezTo>
                  <a:cubicBezTo>
                    <a:pt x="3466" y="10228"/>
                    <a:pt x="1870" y="13336"/>
                    <a:pt x="930" y="16479"/>
                  </a:cubicBezTo>
                  <a:cubicBezTo>
                    <a:pt x="441" y="18134"/>
                    <a:pt x="132" y="19836"/>
                    <a:pt x="37" y="21539"/>
                  </a:cubicBezTo>
                  <a:cubicBezTo>
                    <a:pt x="1" y="22360"/>
                    <a:pt x="13" y="23230"/>
                    <a:pt x="72" y="24111"/>
                  </a:cubicBezTo>
                  <a:cubicBezTo>
                    <a:pt x="144" y="25004"/>
                    <a:pt x="263" y="25873"/>
                    <a:pt x="453" y="26659"/>
                  </a:cubicBezTo>
                  <a:cubicBezTo>
                    <a:pt x="775" y="28075"/>
                    <a:pt x="1382" y="29445"/>
                    <a:pt x="2215" y="30647"/>
                  </a:cubicBezTo>
                  <a:cubicBezTo>
                    <a:pt x="2989" y="31743"/>
                    <a:pt x="3989" y="32731"/>
                    <a:pt x="5180" y="33576"/>
                  </a:cubicBezTo>
                  <a:cubicBezTo>
                    <a:pt x="6490" y="34505"/>
                    <a:pt x="8061" y="35219"/>
                    <a:pt x="9835" y="35695"/>
                  </a:cubicBezTo>
                  <a:cubicBezTo>
                    <a:pt x="11383" y="36112"/>
                    <a:pt x="13062" y="36326"/>
                    <a:pt x="14824" y="36326"/>
                  </a:cubicBezTo>
                  <a:lnTo>
                    <a:pt x="15205" y="36326"/>
                  </a:lnTo>
                  <a:cubicBezTo>
                    <a:pt x="15372" y="36326"/>
                    <a:pt x="15515" y="36315"/>
                    <a:pt x="15669" y="36315"/>
                  </a:cubicBezTo>
                  <a:lnTo>
                    <a:pt x="15729" y="36315"/>
                  </a:lnTo>
                  <a:cubicBezTo>
                    <a:pt x="15812" y="36315"/>
                    <a:pt x="15920" y="36303"/>
                    <a:pt x="16015" y="36303"/>
                  </a:cubicBezTo>
                  <a:cubicBezTo>
                    <a:pt x="16265" y="36291"/>
                    <a:pt x="16515" y="36255"/>
                    <a:pt x="16789" y="36231"/>
                  </a:cubicBezTo>
                  <a:cubicBezTo>
                    <a:pt x="16824" y="36231"/>
                    <a:pt x="16860" y="36207"/>
                    <a:pt x="16908" y="36207"/>
                  </a:cubicBezTo>
                  <a:lnTo>
                    <a:pt x="16967" y="36196"/>
                  </a:lnTo>
                  <a:cubicBezTo>
                    <a:pt x="17920" y="36088"/>
                    <a:pt x="18825" y="35922"/>
                    <a:pt x="19670" y="35695"/>
                  </a:cubicBezTo>
                  <a:cubicBezTo>
                    <a:pt x="21456" y="35219"/>
                    <a:pt x="23016" y="34505"/>
                    <a:pt x="24325" y="33576"/>
                  </a:cubicBezTo>
                  <a:cubicBezTo>
                    <a:pt x="25516" y="32743"/>
                    <a:pt x="26516" y="31766"/>
                    <a:pt x="27290" y="30647"/>
                  </a:cubicBezTo>
                  <a:cubicBezTo>
                    <a:pt x="27516" y="30338"/>
                    <a:pt x="27707" y="30004"/>
                    <a:pt x="27897" y="29659"/>
                  </a:cubicBezTo>
                  <a:lnTo>
                    <a:pt x="27897" y="29659"/>
                  </a:lnTo>
                  <a:cubicBezTo>
                    <a:pt x="27707" y="29873"/>
                    <a:pt x="27504" y="30064"/>
                    <a:pt x="27290" y="30254"/>
                  </a:cubicBezTo>
                  <a:cubicBezTo>
                    <a:pt x="26326" y="31123"/>
                    <a:pt x="25242" y="31850"/>
                    <a:pt x="24063" y="32397"/>
                  </a:cubicBezTo>
                  <a:cubicBezTo>
                    <a:pt x="22885" y="32945"/>
                    <a:pt x="21623" y="33350"/>
                    <a:pt x="20325" y="33564"/>
                  </a:cubicBezTo>
                  <a:cubicBezTo>
                    <a:pt x="19562" y="33683"/>
                    <a:pt x="18788" y="33749"/>
                    <a:pt x="18013" y="33749"/>
                  </a:cubicBezTo>
                  <a:cubicBezTo>
                    <a:pt x="17468" y="33749"/>
                    <a:pt x="16924" y="33716"/>
                    <a:pt x="16384" y="33648"/>
                  </a:cubicBezTo>
                  <a:cubicBezTo>
                    <a:pt x="15729" y="33576"/>
                    <a:pt x="15074" y="33457"/>
                    <a:pt x="14431" y="33278"/>
                  </a:cubicBezTo>
                  <a:cubicBezTo>
                    <a:pt x="13788" y="33100"/>
                    <a:pt x="13145" y="32874"/>
                    <a:pt x="12538" y="32624"/>
                  </a:cubicBezTo>
                  <a:cubicBezTo>
                    <a:pt x="11919" y="32338"/>
                    <a:pt x="11300" y="32028"/>
                    <a:pt x="10728" y="31659"/>
                  </a:cubicBezTo>
                  <a:cubicBezTo>
                    <a:pt x="10193" y="31314"/>
                    <a:pt x="9669" y="30945"/>
                    <a:pt x="9192" y="30540"/>
                  </a:cubicBezTo>
                  <a:cubicBezTo>
                    <a:pt x="8300" y="29778"/>
                    <a:pt x="7514" y="28885"/>
                    <a:pt x="6871" y="27897"/>
                  </a:cubicBezTo>
                  <a:cubicBezTo>
                    <a:pt x="6264" y="26944"/>
                    <a:pt x="5799" y="25897"/>
                    <a:pt x="5490" y="24825"/>
                  </a:cubicBezTo>
                  <a:cubicBezTo>
                    <a:pt x="4835" y="22551"/>
                    <a:pt x="4775" y="20134"/>
                    <a:pt x="5073" y="17800"/>
                  </a:cubicBezTo>
                  <a:cubicBezTo>
                    <a:pt x="5382" y="15252"/>
                    <a:pt x="6085" y="12776"/>
                    <a:pt x="6990" y="10371"/>
                  </a:cubicBezTo>
                  <a:cubicBezTo>
                    <a:pt x="7895" y="7978"/>
                    <a:pt x="9002" y="5644"/>
                    <a:pt x="10264" y="3406"/>
                  </a:cubicBezTo>
                  <a:cubicBezTo>
                    <a:pt x="10919" y="2251"/>
                    <a:pt x="11598" y="1120"/>
                    <a:pt x="1234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676;p52"/>
            <p:cNvSpPr/>
            <p:nvPr/>
          </p:nvSpPr>
          <p:spPr>
            <a:xfrm>
              <a:off x="3120507" y="2147575"/>
              <a:ext cx="257800" cy="256025"/>
            </a:xfrm>
            <a:custGeom>
              <a:avLst/>
              <a:gdLst/>
              <a:ahLst/>
              <a:cxnLst/>
              <a:rect l="l" t="t" r="r" b="b"/>
              <a:pathLst>
                <a:path w="10312" h="10241" extrusionOk="0">
                  <a:moveTo>
                    <a:pt x="5144" y="1"/>
                  </a:moveTo>
                  <a:cubicBezTo>
                    <a:pt x="2346" y="1"/>
                    <a:pt x="60" y="2275"/>
                    <a:pt x="24" y="5061"/>
                  </a:cubicBezTo>
                  <a:cubicBezTo>
                    <a:pt x="0" y="7883"/>
                    <a:pt x="2274" y="10204"/>
                    <a:pt x="5084" y="10240"/>
                  </a:cubicBezTo>
                  <a:cubicBezTo>
                    <a:pt x="7918" y="10240"/>
                    <a:pt x="10240" y="7954"/>
                    <a:pt x="10264" y="5180"/>
                  </a:cubicBezTo>
                  <a:cubicBezTo>
                    <a:pt x="10311" y="2346"/>
                    <a:pt x="8037" y="25"/>
                    <a:pt x="520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77;p52"/>
            <p:cNvSpPr/>
            <p:nvPr/>
          </p:nvSpPr>
          <p:spPr>
            <a:xfrm>
              <a:off x="3162482" y="2275875"/>
              <a:ext cx="174150" cy="25"/>
            </a:xfrm>
            <a:custGeom>
              <a:avLst/>
              <a:gdLst/>
              <a:ahLst/>
              <a:cxnLst/>
              <a:rect l="l" t="t" r="r" b="b"/>
              <a:pathLst>
                <a:path w="6966" h="1" fill="none" extrusionOk="0">
                  <a:moveTo>
                    <a:pt x="0" y="0"/>
                  </a:moveTo>
                  <a:lnTo>
                    <a:pt x="6965" y="0"/>
                  </a:lnTo>
                </a:path>
              </a:pathLst>
            </a:custGeom>
            <a:noFill/>
            <a:ln w="7450" cap="rnd" cmpd="sng">
              <a:solidFill>
                <a:schemeClr val="accent5"/>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78;p52"/>
            <p:cNvSpPr/>
            <p:nvPr/>
          </p:nvSpPr>
          <p:spPr>
            <a:xfrm>
              <a:off x="3249682" y="2188650"/>
              <a:ext cx="25" cy="173875"/>
            </a:xfrm>
            <a:custGeom>
              <a:avLst/>
              <a:gdLst/>
              <a:ahLst/>
              <a:cxnLst/>
              <a:rect l="l" t="t" r="r" b="b"/>
              <a:pathLst>
                <a:path w="1" h="6955" fill="none" extrusionOk="0">
                  <a:moveTo>
                    <a:pt x="1" y="1"/>
                  </a:moveTo>
                  <a:lnTo>
                    <a:pt x="1" y="6954"/>
                  </a:lnTo>
                </a:path>
              </a:pathLst>
            </a:custGeom>
            <a:noFill/>
            <a:ln w="7450" cap="rnd" cmpd="sng">
              <a:solidFill>
                <a:schemeClr val="accent5"/>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679;p52"/>
            <p:cNvSpPr/>
            <p:nvPr/>
          </p:nvSpPr>
          <p:spPr>
            <a:xfrm>
              <a:off x="2818982" y="2456250"/>
              <a:ext cx="258975" cy="394125"/>
            </a:xfrm>
            <a:custGeom>
              <a:avLst/>
              <a:gdLst/>
              <a:ahLst/>
              <a:cxnLst/>
              <a:rect l="l" t="t" r="r" b="b"/>
              <a:pathLst>
                <a:path w="10359" h="15765" extrusionOk="0">
                  <a:moveTo>
                    <a:pt x="5215" y="3525"/>
                  </a:moveTo>
                  <a:cubicBezTo>
                    <a:pt x="5430" y="6144"/>
                    <a:pt x="5632" y="8347"/>
                    <a:pt x="5846" y="10133"/>
                  </a:cubicBezTo>
                  <a:lnTo>
                    <a:pt x="4441" y="10133"/>
                  </a:lnTo>
                  <a:cubicBezTo>
                    <a:pt x="4549" y="8740"/>
                    <a:pt x="4799" y="6537"/>
                    <a:pt x="5215" y="3525"/>
                  </a:cubicBezTo>
                  <a:close/>
                  <a:moveTo>
                    <a:pt x="2084" y="1"/>
                  </a:moveTo>
                  <a:lnTo>
                    <a:pt x="0" y="15764"/>
                  </a:lnTo>
                  <a:lnTo>
                    <a:pt x="4239" y="15764"/>
                  </a:lnTo>
                  <a:lnTo>
                    <a:pt x="4489" y="12931"/>
                  </a:lnTo>
                  <a:lnTo>
                    <a:pt x="5953" y="12931"/>
                  </a:lnTo>
                  <a:lnTo>
                    <a:pt x="6168" y="15764"/>
                  </a:lnTo>
                  <a:lnTo>
                    <a:pt x="10359" y="15764"/>
                  </a:lnTo>
                  <a:lnTo>
                    <a:pt x="801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680;p52"/>
            <p:cNvSpPr/>
            <p:nvPr/>
          </p:nvSpPr>
          <p:spPr>
            <a:xfrm>
              <a:off x="3095507" y="2456250"/>
              <a:ext cx="238750" cy="394125"/>
            </a:xfrm>
            <a:custGeom>
              <a:avLst/>
              <a:gdLst/>
              <a:ahLst/>
              <a:cxnLst/>
              <a:rect l="l" t="t" r="r" b="b"/>
              <a:pathLst>
                <a:path w="9550" h="15765" extrusionOk="0">
                  <a:moveTo>
                    <a:pt x="4108" y="2691"/>
                  </a:moveTo>
                  <a:cubicBezTo>
                    <a:pt x="4525" y="2703"/>
                    <a:pt x="4810" y="2727"/>
                    <a:pt x="4953" y="2787"/>
                  </a:cubicBezTo>
                  <a:cubicBezTo>
                    <a:pt x="5108" y="2834"/>
                    <a:pt x="5227" y="2965"/>
                    <a:pt x="5310" y="3168"/>
                  </a:cubicBezTo>
                  <a:cubicBezTo>
                    <a:pt x="5406" y="3358"/>
                    <a:pt x="5453" y="3703"/>
                    <a:pt x="5453" y="4191"/>
                  </a:cubicBezTo>
                  <a:cubicBezTo>
                    <a:pt x="5453" y="5132"/>
                    <a:pt x="5394" y="5704"/>
                    <a:pt x="5287" y="5894"/>
                  </a:cubicBezTo>
                  <a:cubicBezTo>
                    <a:pt x="5179" y="6096"/>
                    <a:pt x="4918" y="6192"/>
                    <a:pt x="4513" y="6192"/>
                  </a:cubicBezTo>
                  <a:cubicBezTo>
                    <a:pt x="4417" y="6192"/>
                    <a:pt x="4287" y="6192"/>
                    <a:pt x="4108" y="6204"/>
                  </a:cubicBezTo>
                  <a:lnTo>
                    <a:pt x="4108" y="2691"/>
                  </a:lnTo>
                  <a:close/>
                  <a:moveTo>
                    <a:pt x="4108" y="8656"/>
                  </a:moveTo>
                  <a:cubicBezTo>
                    <a:pt x="4715" y="8680"/>
                    <a:pt x="5096" y="8763"/>
                    <a:pt x="5239" y="8906"/>
                  </a:cubicBezTo>
                  <a:cubicBezTo>
                    <a:pt x="5382" y="9049"/>
                    <a:pt x="5453" y="9454"/>
                    <a:pt x="5453" y="10133"/>
                  </a:cubicBezTo>
                  <a:lnTo>
                    <a:pt x="5453" y="11597"/>
                  </a:lnTo>
                  <a:cubicBezTo>
                    <a:pt x="5453" y="12240"/>
                    <a:pt x="5370" y="12633"/>
                    <a:pt x="5203" y="12800"/>
                  </a:cubicBezTo>
                  <a:cubicBezTo>
                    <a:pt x="5049" y="12954"/>
                    <a:pt x="4679" y="13050"/>
                    <a:pt x="4108" y="13074"/>
                  </a:cubicBezTo>
                  <a:lnTo>
                    <a:pt x="4108" y="8656"/>
                  </a:lnTo>
                  <a:close/>
                  <a:moveTo>
                    <a:pt x="0" y="1"/>
                  </a:moveTo>
                  <a:lnTo>
                    <a:pt x="0" y="15764"/>
                  </a:lnTo>
                  <a:lnTo>
                    <a:pt x="4751" y="15764"/>
                  </a:lnTo>
                  <a:cubicBezTo>
                    <a:pt x="6394" y="15764"/>
                    <a:pt x="7489" y="15681"/>
                    <a:pt x="8025" y="15491"/>
                  </a:cubicBezTo>
                  <a:cubicBezTo>
                    <a:pt x="8549" y="15300"/>
                    <a:pt x="8942" y="14943"/>
                    <a:pt x="9180" y="14431"/>
                  </a:cubicBezTo>
                  <a:cubicBezTo>
                    <a:pt x="9430" y="13919"/>
                    <a:pt x="9549" y="13133"/>
                    <a:pt x="9549" y="12062"/>
                  </a:cubicBezTo>
                  <a:lnTo>
                    <a:pt x="9549" y="10609"/>
                  </a:lnTo>
                  <a:cubicBezTo>
                    <a:pt x="9549" y="9585"/>
                    <a:pt x="9382" y="8823"/>
                    <a:pt x="9049" y="8323"/>
                  </a:cubicBezTo>
                  <a:cubicBezTo>
                    <a:pt x="8704" y="7823"/>
                    <a:pt x="8061" y="7466"/>
                    <a:pt x="7120" y="7251"/>
                  </a:cubicBezTo>
                  <a:cubicBezTo>
                    <a:pt x="7966" y="7061"/>
                    <a:pt x="8537" y="6775"/>
                    <a:pt x="8823" y="6418"/>
                  </a:cubicBezTo>
                  <a:cubicBezTo>
                    <a:pt x="9109" y="6049"/>
                    <a:pt x="9263" y="5406"/>
                    <a:pt x="9263" y="4489"/>
                  </a:cubicBezTo>
                  <a:cubicBezTo>
                    <a:pt x="9263" y="3120"/>
                    <a:pt x="9061" y="2132"/>
                    <a:pt x="8644" y="1524"/>
                  </a:cubicBezTo>
                  <a:cubicBezTo>
                    <a:pt x="8239" y="905"/>
                    <a:pt x="7692" y="501"/>
                    <a:pt x="7025" y="298"/>
                  </a:cubicBezTo>
                  <a:cubicBezTo>
                    <a:pt x="6370" y="96"/>
                    <a:pt x="5394" y="1"/>
                    <a:pt x="409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 name="Google Shape;681;p52"/>
          <p:cNvGrpSpPr/>
          <p:nvPr/>
        </p:nvGrpSpPr>
        <p:grpSpPr>
          <a:xfrm>
            <a:off x="3652821" y="4165688"/>
            <a:ext cx="737025" cy="954600"/>
            <a:chOff x="3706161" y="2098475"/>
            <a:chExt cx="737025" cy="954600"/>
          </a:xfrm>
        </p:grpSpPr>
        <p:sp>
          <p:nvSpPr>
            <p:cNvPr id="29" name="Google Shape;682;p52"/>
            <p:cNvSpPr/>
            <p:nvPr/>
          </p:nvSpPr>
          <p:spPr>
            <a:xfrm>
              <a:off x="3706161" y="2098475"/>
              <a:ext cx="737025" cy="954000"/>
            </a:xfrm>
            <a:custGeom>
              <a:avLst/>
              <a:gdLst/>
              <a:ahLst/>
              <a:cxnLst/>
              <a:rect l="l" t="t" r="r" b="b"/>
              <a:pathLst>
                <a:path w="29481" h="38160" extrusionOk="0">
                  <a:moveTo>
                    <a:pt x="14705" y="0"/>
                  </a:moveTo>
                  <a:cubicBezTo>
                    <a:pt x="14300" y="262"/>
                    <a:pt x="13919" y="548"/>
                    <a:pt x="13526" y="846"/>
                  </a:cubicBezTo>
                  <a:cubicBezTo>
                    <a:pt x="13479" y="881"/>
                    <a:pt x="13443" y="917"/>
                    <a:pt x="13395" y="953"/>
                  </a:cubicBezTo>
                  <a:cubicBezTo>
                    <a:pt x="13086" y="1203"/>
                    <a:pt x="12788" y="1453"/>
                    <a:pt x="12490" y="1739"/>
                  </a:cubicBezTo>
                  <a:cubicBezTo>
                    <a:pt x="9871" y="4036"/>
                    <a:pt x="7585" y="6501"/>
                    <a:pt x="5680" y="9108"/>
                  </a:cubicBezTo>
                  <a:cubicBezTo>
                    <a:pt x="3465" y="12109"/>
                    <a:pt x="1870" y="15228"/>
                    <a:pt x="941" y="18348"/>
                  </a:cubicBezTo>
                  <a:cubicBezTo>
                    <a:pt x="441" y="20003"/>
                    <a:pt x="132" y="21693"/>
                    <a:pt x="48" y="23408"/>
                  </a:cubicBezTo>
                  <a:cubicBezTo>
                    <a:pt x="1" y="24241"/>
                    <a:pt x="13" y="25110"/>
                    <a:pt x="72" y="25980"/>
                  </a:cubicBezTo>
                  <a:cubicBezTo>
                    <a:pt x="144" y="26873"/>
                    <a:pt x="263" y="27742"/>
                    <a:pt x="465" y="28528"/>
                  </a:cubicBezTo>
                  <a:cubicBezTo>
                    <a:pt x="786" y="29944"/>
                    <a:pt x="1382" y="31325"/>
                    <a:pt x="2215" y="32504"/>
                  </a:cubicBezTo>
                  <a:cubicBezTo>
                    <a:pt x="2989" y="33600"/>
                    <a:pt x="3989" y="34588"/>
                    <a:pt x="5180" y="35421"/>
                  </a:cubicBezTo>
                  <a:cubicBezTo>
                    <a:pt x="6490" y="36338"/>
                    <a:pt x="8049" y="37040"/>
                    <a:pt x="9835" y="37529"/>
                  </a:cubicBezTo>
                  <a:cubicBezTo>
                    <a:pt x="11383" y="37945"/>
                    <a:pt x="13050" y="38160"/>
                    <a:pt x="14812" y="38160"/>
                  </a:cubicBezTo>
                  <a:lnTo>
                    <a:pt x="15193" y="38160"/>
                  </a:lnTo>
                  <a:cubicBezTo>
                    <a:pt x="15205" y="38160"/>
                    <a:pt x="15241" y="38148"/>
                    <a:pt x="15264" y="38148"/>
                  </a:cubicBezTo>
                  <a:lnTo>
                    <a:pt x="15657" y="38148"/>
                  </a:lnTo>
                  <a:cubicBezTo>
                    <a:pt x="15681" y="38148"/>
                    <a:pt x="15705" y="38124"/>
                    <a:pt x="15717" y="38124"/>
                  </a:cubicBezTo>
                  <a:cubicBezTo>
                    <a:pt x="15824" y="38124"/>
                    <a:pt x="15907" y="38112"/>
                    <a:pt x="16015" y="38112"/>
                  </a:cubicBezTo>
                  <a:cubicBezTo>
                    <a:pt x="16193" y="38100"/>
                    <a:pt x="16372" y="38076"/>
                    <a:pt x="16538" y="38064"/>
                  </a:cubicBezTo>
                  <a:lnTo>
                    <a:pt x="16550" y="38064"/>
                  </a:lnTo>
                  <a:cubicBezTo>
                    <a:pt x="16622" y="38064"/>
                    <a:pt x="16693" y="38053"/>
                    <a:pt x="16777" y="38053"/>
                  </a:cubicBezTo>
                  <a:cubicBezTo>
                    <a:pt x="16788" y="38053"/>
                    <a:pt x="16800" y="38041"/>
                    <a:pt x="16836" y="38041"/>
                  </a:cubicBezTo>
                  <a:cubicBezTo>
                    <a:pt x="16872" y="38041"/>
                    <a:pt x="16908" y="38017"/>
                    <a:pt x="16955" y="38017"/>
                  </a:cubicBezTo>
                  <a:lnTo>
                    <a:pt x="16967" y="38005"/>
                  </a:lnTo>
                  <a:cubicBezTo>
                    <a:pt x="17884" y="37898"/>
                    <a:pt x="18801" y="37743"/>
                    <a:pt x="19646" y="37517"/>
                  </a:cubicBezTo>
                  <a:cubicBezTo>
                    <a:pt x="21432" y="37040"/>
                    <a:pt x="22992" y="36326"/>
                    <a:pt x="24301" y="35397"/>
                  </a:cubicBezTo>
                  <a:cubicBezTo>
                    <a:pt x="25492" y="34564"/>
                    <a:pt x="26492" y="33588"/>
                    <a:pt x="27266" y="32480"/>
                  </a:cubicBezTo>
                  <a:cubicBezTo>
                    <a:pt x="28099" y="31290"/>
                    <a:pt x="28707" y="29921"/>
                    <a:pt x="29016" y="28516"/>
                  </a:cubicBezTo>
                  <a:cubicBezTo>
                    <a:pt x="29195" y="27718"/>
                    <a:pt x="29338" y="26861"/>
                    <a:pt x="29409" y="25968"/>
                  </a:cubicBezTo>
                  <a:cubicBezTo>
                    <a:pt x="29469" y="25075"/>
                    <a:pt x="29481" y="24217"/>
                    <a:pt x="29433" y="23384"/>
                  </a:cubicBezTo>
                  <a:cubicBezTo>
                    <a:pt x="29338" y="21670"/>
                    <a:pt x="29040" y="19967"/>
                    <a:pt x="28540" y="18324"/>
                  </a:cubicBezTo>
                  <a:cubicBezTo>
                    <a:pt x="27611" y="15193"/>
                    <a:pt x="26016" y="12085"/>
                    <a:pt x="23801" y="9073"/>
                  </a:cubicBezTo>
                  <a:cubicBezTo>
                    <a:pt x="21980" y="6596"/>
                    <a:pt x="19825" y="4239"/>
                    <a:pt x="17408" y="2084"/>
                  </a:cubicBezTo>
                  <a:cubicBezTo>
                    <a:pt x="17312" y="1989"/>
                    <a:pt x="17217" y="1905"/>
                    <a:pt x="17110" y="1798"/>
                  </a:cubicBezTo>
                  <a:cubicBezTo>
                    <a:pt x="16622" y="1393"/>
                    <a:pt x="16146" y="1000"/>
                    <a:pt x="15657" y="607"/>
                  </a:cubicBezTo>
                  <a:lnTo>
                    <a:pt x="15431" y="441"/>
                  </a:lnTo>
                  <a:cubicBezTo>
                    <a:pt x="15229" y="298"/>
                    <a:pt x="15026" y="143"/>
                    <a:pt x="14824" y="12"/>
                  </a:cubicBezTo>
                  <a:cubicBezTo>
                    <a:pt x="14788" y="0"/>
                    <a:pt x="14752" y="0"/>
                    <a:pt x="147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683;p52"/>
            <p:cNvSpPr/>
            <p:nvPr/>
          </p:nvSpPr>
          <p:spPr>
            <a:xfrm>
              <a:off x="3706161" y="2144900"/>
              <a:ext cx="697425" cy="908175"/>
            </a:xfrm>
            <a:custGeom>
              <a:avLst/>
              <a:gdLst/>
              <a:ahLst/>
              <a:cxnLst/>
              <a:rect l="l" t="t" r="r" b="b"/>
              <a:pathLst>
                <a:path w="27897" h="36327" extrusionOk="0">
                  <a:moveTo>
                    <a:pt x="12347" y="1"/>
                  </a:moveTo>
                  <a:lnTo>
                    <a:pt x="12347" y="1"/>
                  </a:lnTo>
                  <a:cubicBezTo>
                    <a:pt x="9776" y="2251"/>
                    <a:pt x="7549" y="4680"/>
                    <a:pt x="5680" y="7216"/>
                  </a:cubicBezTo>
                  <a:cubicBezTo>
                    <a:pt x="3465" y="10228"/>
                    <a:pt x="1870" y="13336"/>
                    <a:pt x="941" y="16479"/>
                  </a:cubicBezTo>
                  <a:cubicBezTo>
                    <a:pt x="441" y="18134"/>
                    <a:pt x="132" y="19836"/>
                    <a:pt x="48" y="21539"/>
                  </a:cubicBezTo>
                  <a:cubicBezTo>
                    <a:pt x="1" y="22360"/>
                    <a:pt x="13" y="23230"/>
                    <a:pt x="72" y="24111"/>
                  </a:cubicBezTo>
                  <a:cubicBezTo>
                    <a:pt x="144" y="25004"/>
                    <a:pt x="263" y="25873"/>
                    <a:pt x="465" y="26659"/>
                  </a:cubicBezTo>
                  <a:cubicBezTo>
                    <a:pt x="775" y="28075"/>
                    <a:pt x="1382" y="29445"/>
                    <a:pt x="2215" y="30647"/>
                  </a:cubicBezTo>
                  <a:cubicBezTo>
                    <a:pt x="2989" y="31743"/>
                    <a:pt x="3989" y="32731"/>
                    <a:pt x="5180" y="33576"/>
                  </a:cubicBezTo>
                  <a:cubicBezTo>
                    <a:pt x="6490" y="34505"/>
                    <a:pt x="8061" y="35219"/>
                    <a:pt x="9835" y="35695"/>
                  </a:cubicBezTo>
                  <a:cubicBezTo>
                    <a:pt x="11383" y="36112"/>
                    <a:pt x="13062" y="36326"/>
                    <a:pt x="14824" y="36326"/>
                  </a:cubicBezTo>
                  <a:lnTo>
                    <a:pt x="15205" y="36326"/>
                  </a:lnTo>
                  <a:cubicBezTo>
                    <a:pt x="15372" y="36326"/>
                    <a:pt x="15526" y="36315"/>
                    <a:pt x="15669" y="36315"/>
                  </a:cubicBezTo>
                  <a:lnTo>
                    <a:pt x="15729" y="36315"/>
                  </a:lnTo>
                  <a:cubicBezTo>
                    <a:pt x="15824" y="36315"/>
                    <a:pt x="15919" y="36303"/>
                    <a:pt x="16015" y="36303"/>
                  </a:cubicBezTo>
                  <a:cubicBezTo>
                    <a:pt x="16265" y="36291"/>
                    <a:pt x="16515" y="36255"/>
                    <a:pt x="16788" y="36231"/>
                  </a:cubicBezTo>
                  <a:cubicBezTo>
                    <a:pt x="16836" y="36231"/>
                    <a:pt x="16860" y="36207"/>
                    <a:pt x="16908" y="36207"/>
                  </a:cubicBezTo>
                  <a:lnTo>
                    <a:pt x="16967" y="36196"/>
                  </a:lnTo>
                  <a:cubicBezTo>
                    <a:pt x="17920" y="36088"/>
                    <a:pt x="18824" y="35922"/>
                    <a:pt x="19670" y="35695"/>
                  </a:cubicBezTo>
                  <a:cubicBezTo>
                    <a:pt x="21456" y="35219"/>
                    <a:pt x="23027" y="34505"/>
                    <a:pt x="24325" y="33576"/>
                  </a:cubicBezTo>
                  <a:cubicBezTo>
                    <a:pt x="25516" y="32743"/>
                    <a:pt x="26516" y="31766"/>
                    <a:pt x="27290" y="30647"/>
                  </a:cubicBezTo>
                  <a:cubicBezTo>
                    <a:pt x="27516" y="30338"/>
                    <a:pt x="27706" y="30004"/>
                    <a:pt x="27897" y="29659"/>
                  </a:cubicBezTo>
                  <a:lnTo>
                    <a:pt x="27897" y="29659"/>
                  </a:lnTo>
                  <a:cubicBezTo>
                    <a:pt x="27706" y="29873"/>
                    <a:pt x="27504" y="30064"/>
                    <a:pt x="27290" y="30254"/>
                  </a:cubicBezTo>
                  <a:cubicBezTo>
                    <a:pt x="26325" y="31123"/>
                    <a:pt x="25242" y="31850"/>
                    <a:pt x="24063" y="32397"/>
                  </a:cubicBezTo>
                  <a:cubicBezTo>
                    <a:pt x="22884" y="32945"/>
                    <a:pt x="21622" y="33350"/>
                    <a:pt x="20325" y="33564"/>
                  </a:cubicBezTo>
                  <a:cubicBezTo>
                    <a:pt x="19562" y="33683"/>
                    <a:pt x="18787" y="33749"/>
                    <a:pt x="18012" y="33749"/>
                  </a:cubicBezTo>
                  <a:cubicBezTo>
                    <a:pt x="17468" y="33749"/>
                    <a:pt x="16924" y="33716"/>
                    <a:pt x="16384" y="33648"/>
                  </a:cubicBezTo>
                  <a:cubicBezTo>
                    <a:pt x="15729" y="33576"/>
                    <a:pt x="15074" y="33457"/>
                    <a:pt x="14431" y="33278"/>
                  </a:cubicBezTo>
                  <a:cubicBezTo>
                    <a:pt x="13788" y="33100"/>
                    <a:pt x="13157" y="32874"/>
                    <a:pt x="12538" y="32624"/>
                  </a:cubicBezTo>
                  <a:cubicBezTo>
                    <a:pt x="11919" y="32338"/>
                    <a:pt x="11312" y="32028"/>
                    <a:pt x="10728" y="31659"/>
                  </a:cubicBezTo>
                  <a:cubicBezTo>
                    <a:pt x="10192" y="31314"/>
                    <a:pt x="9669" y="30945"/>
                    <a:pt x="9192" y="30540"/>
                  </a:cubicBezTo>
                  <a:cubicBezTo>
                    <a:pt x="8299" y="29778"/>
                    <a:pt x="7513" y="28885"/>
                    <a:pt x="6871" y="27897"/>
                  </a:cubicBezTo>
                  <a:cubicBezTo>
                    <a:pt x="6263" y="26944"/>
                    <a:pt x="5799" y="25897"/>
                    <a:pt x="5489" y="24825"/>
                  </a:cubicBezTo>
                  <a:cubicBezTo>
                    <a:pt x="4835" y="22551"/>
                    <a:pt x="4775" y="20134"/>
                    <a:pt x="5073" y="17800"/>
                  </a:cubicBezTo>
                  <a:cubicBezTo>
                    <a:pt x="5382" y="15252"/>
                    <a:pt x="6085" y="12776"/>
                    <a:pt x="6990" y="10371"/>
                  </a:cubicBezTo>
                  <a:cubicBezTo>
                    <a:pt x="7894" y="7978"/>
                    <a:pt x="9002" y="5644"/>
                    <a:pt x="10264" y="3406"/>
                  </a:cubicBezTo>
                  <a:cubicBezTo>
                    <a:pt x="10919" y="2251"/>
                    <a:pt x="11609" y="1120"/>
                    <a:pt x="1234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684;p52"/>
            <p:cNvSpPr/>
            <p:nvPr/>
          </p:nvSpPr>
          <p:spPr>
            <a:xfrm>
              <a:off x="4117536" y="2147575"/>
              <a:ext cx="257475" cy="256025"/>
            </a:xfrm>
            <a:custGeom>
              <a:avLst/>
              <a:gdLst/>
              <a:ahLst/>
              <a:cxnLst/>
              <a:rect l="l" t="t" r="r" b="b"/>
              <a:pathLst>
                <a:path w="10299" h="10241" extrusionOk="0">
                  <a:moveTo>
                    <a:pt x="5155" y="1"/>
                  </a:moveTo>
                  <a:cubicBezTo>
                    <a:pt x="2358" y="1"/>
                    <a:pt x="60" y="2275"/>
                    <a:pt x="36" y="5061"/>
                  </a:cubicBezTo>
                  <a:cubicBezTo>
                    <a:pt x="0" y="7883"/>
                    <a:pt x="2286" y="10204"/>
                    <a:pt x="5096" y="10240"/>
                  </a:cubicBezTo>
                  <a:cubicBezTo>
                    <a:pt x="7918" y="10240"/>
                    <a:pt x="10239" y="7954"/>
                    <a:pt x="10275" y="5180"/>
                  </a:cubicBezTo>
                  <a:cubicBezTo>
                    <a:pt x="10299" y="2346"/>
                    <a:pt x="8025" y="25"/>
                    <a:pt x="521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685;p52"/>
            <p:cNvSpPr/>
            <p:nvPr/>
          </p:nvSpPr>
          <p:spPr>
            <a:xfrm>
              <a:off x="4159186" y="2275875"/>
              <a:ext cx="174175" cy="25"/>
            </a:xfrm>
            <a:custGeom>
              <a:avLst/>
              <a:gdLst/>
              <a:ahLst/>
              <a:cxnLst/>
              <a:rect l="l" t="t" r="r" b="b"/>
              <a:pathLst>
                <a:path w="6967" h="1" fill="none" extrusionOk="0">
                  <a:moveTo>
                    <a:pt x="1" y="0"/>
                  </a:moveTo>
                  <a:lnTo>
                    <a:pt x="6966" y="0"/>
                  </a:lnTo>
                </a:path>
              </a:pathLst>
            </a:custGeom>
            <a:noFill/>
            <a:ln w="7450" cap="rnd" cmpd="sng">
              <a:solidFill>
                <a:schemeClr val="accent5"/>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686;p52"/>
            <p:cNvSpPr/>
            <p:nvPr/>
          </p:nvSpPr>
          <p:spPr>
            <a:xfrm>
              <a:off x="4246411" y="2188650"/>
              <a:ext cx="25" cy="173875"/>
            </a:xfrm>
            <a:custGeom>
              <a:avLst/>
              <a:gdLst/>
              <a:ahLst/>
              <a:cxnLst/>
              <a:rect l="l" t="t" r="r" b="b"/>
              <a:pathLst>
                <a:path w="1" h="6955" fill="none" extrusionOk="0">
                  <a:moveTo>
                    <a:pt x="0" y="1"/>
                  </a:moveTo>
                  <a:lnTo>
                    <a:pt x="0" y="6954"/>
                  </a:lnTo>
                </a:path>
              </a:pathLst>
            </a:custGeom>
            <a:noFill/>
            <a:ln w="7450" cap="rnd" cmpd="sng">
              <a:solidFill>
                <a:schemeClr val="accent5"/>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687;p52"/>
            <p:cNvSpPr/>
            <p:nvPr/>
          </p:nvSpPr>
          <p:spPr>
            <a:xfrm>
              <a:off x="3968986" y="2448500"/>
              <a:ext cx="232200" cy="409600"/>
            </a:xfrm>
            <a:custGeom>
              <a:avLst/>
              <a:gdLst/>
              <a:ahLst/>
              <a:cxnLst/>
              <a:rect l="l" t="t" r="r" b="b"/>
              <a:pathLst>
                <a:path w="9288" h="16384" extrusionOk="0">
                  <a:moveTo>
                    <a:pt x="4656" y="2430"/>
                  </a:moveTo>
                  <a:cubicBezTo>
                    <a:pt x="4954" y="2430"/>
                    <a:pt x="5144" y="2537"/>
                    <a:pt x="5216" y="2751"/>
                  </a:cubicBezTo>
                  <a:cubicBezTo>
                    <a:pt x="5299" y="2954"/>
                    <a:pt x="5347" y="3478"/>
                    <a:pt x="5347" y="4323"/>
                  </a:cubicBezTo>
                  <a:lnTo>
                    <a:pt x="5347" y="12133"/>
                  </a:lnTo>
                  <a:cubicBezTo>
                    <a:pt x="5347" y="12907"/>
                    <a:pt x="5299" y="13407"/>
                    <a:pt x="5216" y="13622"/>
                  </a:cubicBezTo>
                  <a:cubicBezTo>
                    <a:pt x="5121" y="13848"/>
                    <a:pt x="4930" y="13955"/>
                    <a:pt x="4632" y="13955"/>
                  </a:cubicBezTo>
                  <a:cubicBezTo>
                    <a:pt x="4347" y="13955"/>
                    <a:pt x="4156" y="13860"/>
                    <a:pt x="4061" y="13669"/>
                  </a:cubicBezTo>
                  <a:cubicBezTo>
                    <a:pt x="3978" y="13479"/>
                    <a:pt x="3930" y="12931"/>
                    <a:pt x="3930" y="12014"/>
                  </a:cubicBezTo>
                  <a:lnTo>
                    <a:pt x="3930" y="4323"/>
                  </a:lnTo>
                  <a:cubicBezTo>
                    <a:pt x="3930" y="3513"/>
                    <a:pt x="3978" y="2989"/>
                    <a:pt x="4073" y="2775"/>
                  </a:cubicBezTo>
                  <a:cubicBezTo>
                    <a:pt x="4168" y="2537"/>
                    <a:pt x="4359" y="2430"/>
                    <a:pt x="4656" y="2430"/>
                  </a:cubicBezTo>
                  <a:close/>
                  <a:moveTo>
                    <a:pt x="4561" y="1"/>
                  </a:moveTo>
                  <a:cubicBezTo>
                    <a:pt x="3513" y="1"/>
                    <a:pt x="2608" y="215"/>
                    <a:pt x="1858" y="656"/>
                  </a:cubicBezTo>
                  <a:cubicBezTo>
                    <a:pt x="1120" y="1096"/>
                    <a:pt x="620" y="1668"/>
                    <a:pt x="370" y="2394"/>
                  </a:cubicBezTo>
                  <a:cubicBezTo>
                    <a:pt x="120" y="3108"/>
                    <a:pt x="1" y="4192"/>
                    <a:pt x="1" y="5644"/>
                  </a:cubicBezTo>
                  <a:lnTo>
                    <a:pt x="1" y="11145"/>
                  </a:lnTo>
                  <a:cubicBezTo>
                    <a:pt x="1" y="12264"/>
                    <a:pt x="72" y="13074"/>
                    <a:pt x="227" y="13586"/>
                  </a:cubicBezTo>
                  <a:cubicBezTo>
                    <a:pt x="382" y="14098"/>
                    <a:pt x="656" y="14574"/>
                    <a:pt x="1025" y="15039"/>
                  </a:cubicBezTo>
                  <a:cubicBezTo>
                    <a:pt x="1394" y="15503"/>
                    <a:pt x="1882" y="15836"/>
                    <a:pt x="2513" y="16062"/>
                  </a:cubicBezTo>
                  <a:cubicBezTo>
                    <a:pt x="3132" y="16277"/>
                    <a:pt x="3918" y="16384"/>
                    <a:pt x="4859" y="16384"/>
                  </a:cubicBezTo>
                  <a:cubicBezTo>
                    <a:pt x="5573" y="16384"/>
                    <a:pt x="6216" y="16277"/>
                    <a:pt x="6799" y="16074"/>
                  </a:cubicBezTo>
                  <a:cubicBezTo>
                    <a:pt x="7371" y="15860"/>
                    <a:pt x="7871" y="15527"/>
                    <a:pt x="8276" y="15050"/>
                  </a:cubicBezTo>
                  <a:cubicBezTo>
                    <a:pt x="8692" y="14574"/>
                    <a:pt x="8954" y="14062"/>
                    <a:pt x="9085" y="13515"/>
                  </a:cubicBezTo>
                  <a:cubicBezTo>
                    <a:pt x="9216" y="12967"/>
                    <a:pt x="9288" y="12098"/>
                    <a:pt x="9288" y="10907"/>
                  </a:cubicBezTo>
                  <a:lnTo>
                    <a:pt x="9288" y="5644"/>
                  </a:lnTo>
                  <a:cubicBezTo>
                    <a:pt x="9288" y="4454"/>
                    <a:pt x="9216" y="3585"/>
                    <a:pt x="9097" y="3037"/>
                  </a:cubicBezTo>
                  <a:cubicBezTo>
                    <a:pt x="8978" y="2489"/>
                    <a:pt x="8752" y="2001"/>
                    <a:pt x="8419" y="1561"/>
                  </a:cubicBezTo>
                  <a:cubicBezTo>
                    <a:pt x="8073" y="1132"/>
                    <a:pt x="7573" y="763"/>
                    <a:pt x="6883" y="465"/>
                  </a:cubicBezTo>
                  <a:cubicBezTo>
                    <a:pt x="6204" y="156"/>
                    <a:pt x="5430" y="1"/>
                    <a:pt x="456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 name="Google Shape;688;p52"/>
          <p:cNvGrpSpPr/>
          <p:nvPr/>
        </p:nvGrpSpPr>
        <p:grpSpPr>
          <a:xfrm>
            <a:off x="4649549" y="4165688"/>
            <a:ext cx="737025" cy="954600"/>
            <a:chOff x="4702889" y="2098475"/>
            <a:chExt cx="737025" cy="954600"/>
          </a:xfrm>
        </p:grpSpPr>
        <p:sp>
          <p:nvSpPr>
            <p:cNvPr id="36" name="Google Shape;689;p52"/>
            <p:cNvSpPr/>
            <p:nvPr/>
          </p:nvSpPr>
          <p:spPr>
            <a:xfrm>
              <a:off x="4702889" y="2098475"/>
              <a:ext cx="737025" cy="954000"/>
            </a:xfrm>
            <a:custGeom>
              <a:avLst/>
              <a:gdLst/>
              <a:ahLst/>
              <a:cxnLst/>
              <a:rect l="l" t="t" r="r" b="b"/>
              <a:pathLst>
                <a:path w="29481" h="38160" extrusionOk="0">
                  <a:moveTo>
                    <a:pt x="14705" y="0"/>
                  </a:moveTo>
                  <a:cubicBezTo>
                    <a:pt x="14300" y="262"/>
                    <a:pt x="13919" y="548"/>
                    <a:pt x="13526" y="846"/>
                  </a:cubicBezTo>
                  <a:cubicBezTo>
                    <a:pt x="13490" y="881"/>
                    <a:pt x="13443" y="917"/>
                    <a:pt x="13395" y="953"/>
                  </a:cubicBezTo>
                  <a:cubicBezTo>
                    <a:pt x="13085" y="1203"/>
                    <a:pt x="12788" y="1453"/>
                    <a:pt x="12490" y="1739"/>
                  </a:cubicBezTo>
                  <a:cubicBezTo>
                    <a:pt x="9871" y="4036"/>
                    <a:pt x="7585" y="6501"/>
                    <a:pt x="5680" y="9108"/>
                  </a:cubicBezTo>
                  <a:cubicBezTo>
                    <a:pt x="3465" y="12109"/>
                    <a:pt x="1870" y="15228"/>
                    <a:pt x="941" y="18348"/>
                  </a:cubicBezTo>
                  <a:cubicBezTo>
                    <a:pt x="453" y="20003"/>
                    <a:pt x="131" y="21693"/>
                    <a:pt x="48" y="23408"/>
                  </a:cubicBezTo>
                  <a:cubicBezTo>
                    <a:pt x="0" y="24241"/>
                    <a:pt x="12" y="25110"/>
                    <a:pt x="72" y="25980"/>
                  </a:cubicBezTo>
                  <a:cubicBezTo>
                    <a:pt x="155" y="26873"/>
                    <a:pt x="262" y="27742"/>
                    <a:pt x="465" y="28528"/>
                  </a:cubicBezTo>
                  <a:cubicBezTo>
                    <a:pt x="786" y="29944"/>
                    <a:pt x="1382" y="31325"/>
                    <a:pt x="2215" y="32504"/>
                  </a:cubicBezTo>
                  <a:cubicBezTo>
                    <a:pt x="2989" y="33600"/>
                    <a:pt x="3989" y="34588"/>
                    <a:pt x="5180" y="35421"/>
                  </a:cubicBezTo>
                  <a:cubicBezTo>
                    <a:pt x="6489" y="36338"/>
                    <a:pt x="8049" y="37040"/>
                    <a:pt x="9835" y="37529"/>
                  </a:cubicBezTo>
                  <a:cubicBezTo>
                    <a:pt x="11383" y="37945"/>
                    <a:pt x="13050" y="38160"/>
                    <a:pt x="14812" y="38160"/>
                  </a:cubicBezTo>
                  <a:lnTo>
                    <a:pt x="15193" y="38160"/>
                  </a:lnTo>
                  <a:cubicBezTo>
                    <a:pt x="15205" y="38160"/>
                    <a:pt x="15240" y="38148"/>
                    <a:pt x="15276" y="38148"/>
                  </a:cubicBezTo>
                  <a:lnTo>
                    <a:pt x="15657" y="38148"/>
                  </a:lnTo>
                  <a:cubicBezTo>
                    <a:pt x="15693" y="38148"/>
                    <a:pt x="15705" y="38124"/>
                    <a:pt x="15717" y="38124"/>
                  </a:cubicBezTo>
                  <a:cubicBezTo>
                    <a:pt x="15824" y="38124"/>
                    <a:pt x="15907" y="38112"/>
                    <a:pt x="16014" y="38112"/>
                  </a:cubicBezTo>
                  <a:cubicBezTo>
                    <a:pt x="16193" y="38100"/>
                    <a:pt x="16372" y="38076"/>
                    <a:pt x="16538" y="38064"/>
                  </a:cubicBezTo>
                  <a:lnTo>
                    <a:pt x="16550" y="38064"/>
                  </a:lnTo>
                  <a:cubicBezTo>
                    <a:pt x="16622" y="38064"/>
                    <a:pt x="16705" y="38053"/>
                    <a:pt x="16776" y="38053"/>
                  </a:cubicBezTo>
                  <a:cubicBezTo>
                    <a:pt x="16788" y="38053"/>
                    <a:pt x="16800" y="38041"/>
                    <a:pt x="16836" y="38041"/>
                  </a:cubicBezTo>
                  <a:cubicBezTo>
                    <a:pt x="16883" y="38041"/>
                    <a:pt x="16907" y="38017"/>
                    <a:pt x="16955" y="38017"/>
                  </a:cubicBezTo>
                  <a:lnTo>
                    <a:pt x="16967" y="38005"/>
                  </a:lnTo>
                  <a:cubicBezTo>
                    <a:pt x="17896" y="37898"/>
                    <a:pt x="18800" y="37743"/>
                    <a:pt x="19646" y="37517"/>
                  </a:cubicBezTo>
                  <a:cubicBezTo>
                    <a:pt x="21432" y="37040"/>
                    <a:pt x="22991" y="36326"/>
                    <a:pt x="24301" y="35397"/>
                  </a:cubicBezTo>
                  <a:cubicBezTo>
                    <a:pt x="25492" y="34564"/>
                    <a:pt x="26492" y="33588"/>
                    <a:pt x="27266" y="32480"/>
                  </a:cubicBezTo>
                  <a:cubicBezTo>
                    <a:pt x="28099" y="31290"/>
                    <a:pt x="28706" y="29921"/>
                    <a:pt x="29028" y="28516"/>
                  </a:cubicBezTo>
                  <a:cubicBezTo>
                    <a:pt x="29206" y="27718"/>
                    <a:pt x="29337" y="26861"/>
                    <a:pt x="29409" y="25968"/>
                  </a:cubicBezTo>
                  <a:cubicBezTo>
                    <a:pt x="29468" y="25075"/>
                    <a:pt x="29480" y="24217"/>
                    <a:pt x="29445" y="23384"/>
                  </a:cubicBezTo>
                  <a:cubicBezTo>
                    <a:pt x="29337" y="21670"/>
                    <a:pt x="29040" y="19967"/>
                    <a:pt x="28552" y="18324"/>
                  </a:cubicBezTo>
                  <a:cubicBezTo>
                    <a:pt x="27611" y="15193"/>
                    <a:pt x="26016" y="12085"/>
                    <a:pt x="23801" y="9073"/>
                  </a:cubicBezTo>
                  <a:cubicBezTo>
                    <a:pt x="21979" y="6596"/>
                    <a:pt x="19824" y="4239"/>
                    <a:pt x="17407" y="2084"/>
                  </a:cubicBezTo>
                  <a:cubicBezTo>
                    <a:pt x="17312" y="1989"/>
                    <a:pt x="17217" y="1905"/>
                    <a:pt x="17110" y="1798"/>
                  </a:cubicBezTo>
                  <a:cubicBezTo>
                    <a:pt x="16622" y="1393"/>
                    <a:pt x="16145" y="1000"/>
                    <a:pt x="15657" y="607"/>
                  </a:cubicBezTo>
                  <a:lnTo>
                    <a:pt x="15431" y="441"/>
                  </a:lnTo>
                  <a:cubicBezTo>
                    <a:pt x="15229" y="298"/>
                    <a:pt x="15026" y="143"/>
                    <a:pt x="14824" y="12"/>
                  </a:cubicBezTo>
                  <a:cubicBezTo>
                    <a:pt x="14788" y="0"/>
                    <a:pt x="14752" y="0"/>
                    <a:pt x="147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690;p52"/>
            <p:cNvSpPr/>
            <p:nvPr/>
          </p:nvSpPr>
          <p:spPr>
            <a:xfrm>
              <a:off x="4702889" y="2144900"/>
              <a:ext cx="697725" cy="908175"/>
            </a:xfrm>
            <a:custGeom>
              <a:avLst/>
              <a:gdLst/>
              <a:ahLst/>
              <a:cxnLst/>
              <a:rect l="l" t="t" r="r" b="b"/>
              <a:pathLst>
                <a:path w="27909" h="36327" extrusionOk="0">
                  <a:moveTo>
                    <a:pt x="12359" y="1"/>
                  </a:moveTo>
                  <a:lnTo>
                    <a:pt x="12359" y="1"/>
                  </a:lnTo>
                  <a:cubicBezTo>
                    <a:pt x="9775" y="2251"/>
                    <a:pt x="7549" y="4680"/>
                    <a:pt x="5692" y="7216"/>
                  </a:cubicBezTo>
                  <a:cubicBezTo>
                    <a:pt x="3465" y="10228"/>
                    <a:pt x="1882" y="13336"/>
                    <a:pt x="941" y="16479"/>
                  </a:cubicBezTo>
                  <a:cubicBezTo>
                    <a:pt x="453" y="18134"/>
                    <a:pt x="131" y="19836"/>
                    <a:pt x="48" y="21539"/>
                  </a:cubicBezTo>
                  <a:cubicBezTo>
                    <a:pt x="0" y="22360"/>
                    <a:pt x="12" y="23230"/>
                    <a:pt x="72" y="24111"/>
                  </a:cubicBezTo>
                  <a:cubicBezTo>
                    <a:pt x="155" y="25004"/>
                    <a:pt x="274" y="25873"/>
                    <a:pt x="465" y="26659"/>
                  </a:cubicBezTo>
                  <a:cubicBezTo>
                    <a:pt x="774" y="28075"/>
                    <a:pt x="1382" y="29445"/>
                    <a:pt x="2215" y="30647"/>
                  </a:cubicBezTo>
                  <a:cubicBezTo>
                    <a:pt x="2989" y="31743"/>
                    <a:pt x="3989" y="32731"/>
                    <a:pt x="5180" y="33576"/>
                  </a:cubicBezTo>
                  <a:cubicBezTo>
                    <a:pt x="6489" y="34505"/>
                    <a:pt x="8073" y="35219"/>
                    <a:pt x="9835" y="35695"/>
                  </a:cubicBezTo>
                  <a:cubicBezTo>
                    <a:pt x="11383" y="36112"/>
                    <a:pt x="13073" y="36326"/>
                    <a:pt x="14824" y="36326"/>
                  </a:cubicBezTo>
                  <a:lnTo>
                    <a:pt x="15217" y="36326"/>
                  </a:lnTo>
                  <a:cubicBezTo>
                    <a:pt x="15371" y="36326"/>
                    <a:pt x="15526" y="36315"/>
                    <a:pt x="15669" y="36315"/>
                  </a:cubicBezTo>
                  <a:lnTo>
                    <a:pt x="15729" y="36315"/>
                  </a:lnTo>
                  <a:cubicBezTo>
                    <a:pt x="15824" y="36315"/>
                    <a:pt x="15931" y="36303"/>
                    <a:pt x="16014" y="36303"/>
                  </a:cubicBezTo>
                  <a:cubicBezTo>
                    <a:pt x="16264" y="36291"/>
                    <a:pt x="16526" y="36255"/>
                    <a:pt x="16788" y="36231"/>
                  </a:cubicBezTo>
                  <a:cubicBezTo>
                    <a:pt x="16836" y="36231"/>
                    <a:pt x="16860" y="36207"/>
                    <a:pt x="16907" y="36207"/>
                  </a:cubicBezTo>
                  <a:lnTo>
                    <a:pt x="16967" y="36196"/>
                  </a:lnTo>
                  <a:cubicBezTo>
                    <a:pt x="17919" y="36088"/>
                    <a:pt x="18824" y="35922"/>
                    <a:pt x="19681" y="35695"/>
                  </a:cubicBezTo>
                  <a:cubicBezTo>
                    <a:pt x="21467" y="35219"/>
                    <a:pt x="23027" y="34505"/>
                    <a:pt x="24337" y="33576"/>
                  </a:cubicBezTo>
                  <a:cubicBezTo>
                    <a:pt x="25527" y="32743"/>
                    <a:pt x="26528" y="31766"/>
                    <a:pt x="27301" y="30647"/>
                  </a:cubicBezTo>
                  <a:cubicBezTo>
                    <a:pt x="27516" y="30338"/>
                    <a:pt x="27718" y="30004"/>
                    <a:pt x="27909" y="29659"/>
                  </a:cubicBezTo>
                  <a:lnTo>
                    <a:pt x="27909" y="29659"/>
                  </a:lnTo>
                  <a:cubicBezTo>
                    <a:pt x="27718" y="29873"/>
                    <a:pt x="27504" y="30064"/>
                    <a:pt x="27301" y="30254"/>
                  </a:cubicBezTo>
                  <a:cubicBezTo>
                    <a:pt x="26325" y="31123"/>
                    <a:pt x="25242" y="31850"/>
                    <a:pt x="24063" y="32397"/>
                  </a:cubicBezTo>
                  <a:cubicBezTo>
                    <a:pt x="22896" y="32945"/>
                    <a:pt x="21622" y="33350"/>
                    <a:pt x="20336" y="33564"/>
                  </a:cubicBezTo>
                  <a:cubicBezTo>
                    <a:pt x="19574" y="33683"/>
                    <a:pt x="18795" y="33749"/>
                    <a:pt x="18017" y="33749"/>
                  </a:cubicBezTo>
                  <a:cubicBezTo>
                    <a:pt x="17470" y="33749"/>
                    <a:pt x="16924" y="33716"/>
                    <a:pt x="16383" y="33648"/>
                  </a:cubicBezTo>
                  <a:cubicBezTo>
                    <a:pt x="15729" y="33576"/>
                    <a:pt x="15074" y="33457"/>
                    <a:pt x="14443" y="33278"/>
                  </a:cubicBezTo>
                  <a:cubicBezTo>
                    <a:pt x="13800" y="33100"/>
                    <a:pt x="13157" y="32874"/>
                    <a:pt x="12550" y="32624"/>
                  </a:cubicBezTo>
                  <a:cubicBezTo>
                    <a:pt x="11919" y="32338"/>
                    <a:pt x="11311" y="32028"/>
                    <a:pt x="10728" y="31659"/>
                  </a:cubicBezTo>
                  <a:cubicBezTo>
                    <a:pt x="10192" y="31314"/>
                    <a:pt x="9680" y="30945"/>
                    <a:pt x="9204" y="30540"/>
                  </a:cubicBezTo>
                  <a:cubicBezTo>
                    <a:pt x="8311" y="29778"/>
                    <a:pt x="7513" y="28885"/>
                    <a:pt x="6882" y="27897"/>
                  </a:cubicBezTo>
                  <a:cubicBezTo>
                    <a:pt x="6263" y="26944"/>
                    <a:pt x="5811" y="25897"/>
                    <a:pt x="5489" y="24825"/>
                  </a:cubicBezTo>
                  <a:cubicBezTo>
                    <a:pt x="4834" y="22551"/>
                    <a:pt x="4775" y="20134"/>
                    <a:pt x="5072" y="17800"/>
                  </a:cubicBezTo>
                  <a:cubicBezTo>
                    <a:pt x="5394" y="15252"/>
                    <a:pt x="6085" y="12776"/>
                    <a:pt x="7001" y="10371"/>
                  </a:cubicBezTo>
                  <a:cubicBezTo>
                    <a:pt x="7906" y="7978"/>
                    <a:pt x="9002" y="5644"/>
                    <a:pt x="10276" y="3406"/>
                  </a:cubicBezTo>
                  <a:cubicBezTo>
                    <a:pt x="10930" y="2251"/>
                    <a:pt x="11609" y="1120"/>
                    <a:pt x="1235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691;p52"/>
            <p:cNvSpPr/>
            <p:nvPr/>
          </p:nvSpPr>
          <p:spPr>
            <a:xfrm>
              <a:off x="5114239" y="2147575"/>
              <a:ext cx="257800" cy="256025"/>
            </a:xfrm>
            <a:custGeom>
              <a:avLst/>
              <a:gdLst/>
              <a:ahLst/>
              <a:cxnLst/>
              <a:rect l="l" t="t" r="r" b="b"/>
              <a:pathLst>
                <a:path w="10312" h="10241" extrusionOk="0">
                  <a:moveTo>
                    <a:pt x="5156" y="1"/>
                  </a:moveTo>
                  <a:cubicBezTo>
                    <a:pt x="2358" y="1"/>
                    <a:pt x="60" y="2275"/>
                    <a:pt x="37" y="5061"/>
                  </a:cubicBezTo>
                  <a:cubicBezTo>
                    <a:pt x="1" y="7883"/>
                    <a:pt x="2287" y="10204"/>
                    <a:pt x="5097" y="10240"/>
                  </a:cubicBezTo>
                  <a:cubicBezTo>
                    <a:pt x="7919" y="10240"/>
                    <a:pt x="10240" y="7954"/>
                    <a:pt x="10276" y="5180"/>
                  </a:cubicBezTo>
                  <a:cubicBezTo>
                    <a:pt x="10312" y="2346"/>
                    <a:pt x="8049" y="25"/>
                    <a:pt x="521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692;p52"/>
            <p:cNvSpPr/>
            <p:nvPr/>
          </p:nvSpPr>
          <p:spPr>
            <a:xfrm>
              <a:off x="5156214" y="2275875"/>
              <a:ext cx="174150" cy="25"/>
            </a:xfrm>
            <a:custGeom>
              <a:avLst/>
              <a:gdLst/>
              <a:ahLst/>
              <a:cxnLst/>
              <a:rect l="l" t="t" r="r" b="b"/>
              <a:pathLst>
                <a:path w="6966" h="1" fill="none" extrusionOk="0">
                  <a:moveTo>
                    <a:pt x="1" y="0"/>
                  </a:moveTo>
                  <a:lnTo>
                    <a:pt x="6966" y="0"/>
                  </a:lnTo>
                </a:path>
              </a:pathLst>
            </a:custGeom>
            <a:noFill/>
            <a:ln w="7450" cap="rnd" cmpd="sng">
              <a:solidFill>
                <a:schemeClr val="accent5"/>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693;p52"/>
            <p:cNvSpPr/>
            <p:nvPr/>
          </p:nvSpPr>
          <p:spPr>
            <a:xfrm>
              <a:off x="4943389" y="2456250"/>
              <a:ext cx="259000" cy="394125"/>
            </a:xfrm>
            <a:custGeom>
              <a:avLst/>
              <a:gdLst/>
              <a:ahLst/>
              <a:cxnLst/>
              <a:rect l="l" t="t" r="r" b="b"/>
              <a:pathLst>
                <a:path w="10360" h="15765" extrusionOk="0">
                  <a:moveTo>
                    <a:pt x="5216" y="3525"/>
                  </a:moveTo>
                  <a:cubicBezTo>
                    <a:pt x="5430" y="6144"/>
                    <a:pt x="5632" y="8347"/>
                    <a:pt x="5847" y="10133"/>
                  </a:cubicBezTo>
                  <a:lnTo>
                    <a:pt x="4442" y="10133"/>
                  </a:lnTo>
                  <a:cubicBezTo>
                    <a:pt x="4549" y="8740"/>
                    <a:pt x="4799" y="6537"/>
                    <a:pt x="5216" y="3525"/>
                  </a:cubicBezTo>
                  <a:close/>
                  <a:moveTo>
                    <a:pt x="2084" y="1"/>
                  </a:moveTo>
                  <a:lnTo>
                    <a:pt x="1" y="15764"/>
                  </a:lnTo>
                  <a:lnTo>
                    <a:pt x="4251" y="15764"/>
                  </a:lnTo>
                  <a:lnTo>
                    <a:pt x="4489" y="12931"/>
                  </a:lnTo>
                  <a:lnTo>
                    <a:pt x="5966" y="12931"/>
                  </a:lnTo>
                  <a:lnTo>
                    <a:pt x="6168" y="15764"/>
                  </a:lnTo>
                  <a:lnTo>
                    <a:pt x="10359" y="15764"/>
                  </a:lnTo>
                  <a:lnTo>
                    <a:pt x="801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 name="Google Shape;694;p52"/>
          <p:cNvGrpSpPr/>
          <p:nvPr/>
        </p:nvGrpSpPr>
        <p:grpSpPr>
          <a:xfrm>
            <a:off x="5625756" y="4188900"/>
            <a:ext cx="737300" cy="954600"/>
            <a:chOff x="5699618" y="2098475"/>
            <a:chExt cx="737300" cy="954600"/>
          </a:xfrm>
        </p:grpSpPr>
        <p:sp>
          <p:nvSpPr>
            <p:cNvPr id="42" name="Google Shape;695;p52"/>
            <p:cNvSpPr/>
            <p:nvPr/>
          </p:nvSpPr>
          <p:spPr>
            <a:xfrm>
              <a:off x="5699618" y="2098475"/>
              <a:ext cx="737300" cy="954000"/>
            </a:xfrm>
            <a:custGeom>
              <a:avLst/>
              <a:gdLst/>
              <a:ahLst/>
              <a:cxnLst/>
              <a:rect l="l" t="t" r="r" b="b"/>
              <a:pathLst>
                <a:path w="29492" h="38160" extrusionOk="0">
                  <a:moveTo>
                    <a:pt x="14704" y="0"/>
                  </a:moveTo>
                  <a:cubicBezTo>
                    <a:pt x="14300" y="262"/>
                    <a:pt x="13919" y="548"/>
                    <a:pt x="13526" y="846"/>
                  </a:cubicBezTo>
                  <a:cubicBezTo>
                    <a:pt x="13490" y="881"/>
                    <a:pt x="13442" y="917"/>
                    <a:pt x="13395" y="953"/>
                  </a:cubicBezTo>
                  <a:cubicBezTo>
                    <a:pt x="13085" y="1203"/>
                    <a:pt x="12788" y="1453"/>
                    <a:pt x="12490" y="1739"/>
                  </a:cubicBezTo>
                  <a:cubicBezTo>
                    <a:pt x="9870" y="4036"/>
                    <a:pt x="7596" y="6501"/>
                    <a:pt x="5691" y="9108"/>
                  </a:cubicBezTo>
                  <a:cubicBezTo>
                    <a:pt x="3465" y="12109"/>
                    <a:pt x="1881" y="15228"/>
                    <a:pt x="941" y="18348"/>
                  </a:cubicBezTo>
                  <a:cubicBezTo>
                    <a:pt x="453" y="20003"/>
                    <a:pt x="131" y="21693"/>
                    <a:pt x="48" y="23408"/>
                  </a:cubicBezTo>
                  <a:cubicBezTo>
                    <a:pt x="0" y="24241"/>
                    <a:pt x="12" y="25110"/>
                    <a:pt x="72" y="25980"/>
                  </a:cubicBezTo>
                  <a:cubicBezTo>
                    <a:pt x="155" y="26873"/>
                    <a:pt x="274" y="27742"/>
                    <a:pt x="465" y="28528"/>
                  </a:cubicBezTo>
                  <a:cubicBezTo>
                    <a:pt x="786" y="29944"/>
                    <a:pt x="1381" y="31325"/>
                    <a:pt x="2215" y="32504"/>
                  </a:cubicBezTo>
                  <a:cubicBezTo>
                    <a:pt x="2989" y="33600"/>
                    <a:pt x="3989" y="34588"/>
                    <a:pt x="5179" y="35421"/>
                  </a:cubicBezTo>
                  <a:cubicBezTo>
                    <a:pt x="6489" y="36338"/>
                    <a:pt x="8049" y="37040"/>
                    <a:pt x="9835" y="37529"/>
                  </a:cubicBezTo>
                  <a:cubicBezTo>
                    <a:pt x="11383" y="37945"/>
                    <a:pt x="13049" y="38160"/>
                    <a:pt x="14812" y="38160"/>
                  </a:cubicBezTo>
                  <a:lnTo>
                    <a:pt x="15193" y="38160"/>
                  </a:lnTo>
                  <a:cubicBezTo>
                    <a:pt x="15216" y="38160"/>
                    <a:pt x="15240" y="38148"/>
                    <a:pt x="15276" y="38148"/>
                  </a:cubicBezTo>
                  <a:lnTo>
                    <a:pt x="15657" y="38148"/>
                  </a:lnTo>
                  <a:cubicBezTo>
                    <a:pt x="15693" y="38148"/>
                    <a:pt x="15705" y="38124"/>
                    <a:pt x="15716" y="38124"/>
                  </a:cubicBezTo>
                  <a:cubicBezTo>
                    <a:pt x="15824" y="38124"/>
                    <a:pt x="15907" y="38112"/>
                    <a:pt x="16014" y="38112"/>
                  </a:cubicBezTo>
                  <a:cubicBezTo>
                    <a:pt x="16193" y="38100"/>
                    <a:pt x="16371" y="38076"/>
                    <a:pt x="16538" y="38064"/>
                  </a:cubicBezTo>
                  <a:lnTo>
                    <a:pt x="16550" y="38064"/>
                  </a:lnTo>
                  <a:cubicBezTo>
                    <a:pt x="16621" y="38064"/>
                    <a:pt x="16705" y="38053"/>
                    <a:pt x="16776" y="38053"/>
                  </a:cubicBezTo>
                  <a:cubicBezTo>
                    <a:pt x="16788" y="38053"/>
                    <a:pt x="16800" y="38041"/>
                    <a:pt x="16836" y="38041"/>
                  </a:cubicBezTo>
                  <a:cubicBezTo>
                    <a:pt x="16883" y="38041"/>
                    <a:pt x="16907" y="38017"/>
                    <a:pt x="16955" y="38017"/>
                  </a:cubicBezTo>
                  <a:lnTo>
                    <a:pt x="16967" y="38005"/>
                  </a:lnTo>
                  <a:cubicBezTo>
                    <a:pt x="17895" y="37898"/>
                    <a:pt x="18800" y="37743"/>
                    <a:pt x="19646" y="37517"/>
                  </a:cubicBezTo>
                  <a:cubicBezTo>
                    <a:pt x="21431" y="37040"/>
                    <a:pt x="22991" y="36326"/>
                    <a:pt x="24301" y="35397"/>
                  </a:cubicBezTo>
                  <a:cubicBezTo>
                    <a:pt x="25491" y="34564"/>
                    <a:pt x="26492" y="33588"/>
                    <a:pt x="27266" y="32480"/>
                  </a:cubicBezTo>
                  <a:cubicBezTo>
                    <a:pt x="28099" y="31290"/>
                    <a:pt x="28706" y="29921"/>
                    <a:pt x="29028" y="28516"/>
                  </a:cubicBezTo>
                  <a:cubicBezTo>
                    <a:pt x="29206" y="27718"/>
                    <a:pt x="29337" y="26861"/>
                    <a:pt x="29409" y="25968"/>
                  </a:cubicBezTo>
                  <a:cubicBezTo>
                    <a:pt x="29468" y="25075"/>
                    <a:pt x="29492" y="24217"/>
                    <a:pt x="29444" y="23384"/>
                  </a:cubicBezTo>
                  <a:cubicBezTo>
                    <a:pt x="29337" y="21670"/>
                    <a:pt x="29040" y="19967"/>
                    <a:pt x="28551" y="18324"/>
                  </a:cubicBezTo>
                  <a:cubicBezTo>
                    <a:pt x="27611" y="15193"/>
                    <a:pt x="26015" y="12085"/>
                    <a:pt x="23801" y="9073"/>
                  </a:cubicBezTo>
                  <a:cubicBezTo>
                    <a:pt x="21979" y="6596"/>
                    <a:pt x="19824" y="4239"/>
                    <a:pt x="17419" y="2084"/>
                  </a:cubicBezTo>
                  <a:cubicBezTo>
                    <a:pt x="17312" y="1989"/>
                    <a:pt x="17217" y="1905"/>
                    <a:pt x="17121" y="1798"/>
                  </a:cubicBezTo>
                  <a:cubicBezTo>
                    <a:pt x="16621" y="1393"/>
                    <a:pt x="16145" y="1000"/>
                    <a:pt x="15657" y="607"/>
                  </a:cubicBezTo>
                  <a:lnTo>
                    <a:pt x="15431" y="441"/>
                  </a:lnTo>
                  <a:cubicBezTo>
                    <a:pt x="15228" y="298"/>
                    <a:pt x="15038" y="143"/>
                    <a:pt x="14823" y="12"/>
                  </a:cubicBezTo>
                  <a:cubicBezTo>
                    <a:pt x="14800" y="0"/>
                    <a:pt x="14752" y="0"/>
                    <a:pt x="147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696;p52"/>
            <p:cNvSpPr/>
            <p:nvPr/>
          </p:nvSpPr>
          <p:spPr>
            <a:xfrm>
              <a:off x="5699618" y="2144900"/>
              <a:ext cx="697725" cy="908175"/>
            </a:xfrm>
            <a:custGeom>
              <a:avLst/>
              <a:gdLst/>
              <a:ahLst/>
              <a:cxnLst/>
              <a:rect l="l" t="t" r="r" b="b"/>
              <a:pathLst>
                <a:path w="27909" h="36327" extrusionOk="0">
                  <a:moveTo>
                    <a:pt x="12359" y="1"/>
                  </a:moveTo>
                  <a:lnTo>
                    <a:pt x="12359" y="1"/>
                  </a:lnTo>
                  <a:cubicBezTo>
                    <a:pt x="9787" y="2251"/>
                    <a:pt x="7549" y="4680"/>
                    <a:pt x="5691" y="7216"/>
                  </a:cubicBezTo>
                  <a:cubicBezTo>
                    <a:pt x="3465" y="10228"/>
                    <a:pt x="1881" y="13336"/>
                    <a:pt x="941" y="16479"/>
                  </a:cubicBezTo>
                  <a:cubicBezTo>
                    <a:pt x="453" y="18134"/>
                    <a:pt x="131" y="19836"/>
                    <a:pt x="48" y="21539"/>
                  </a:cubicBezTo>
                  <a:cubicBezTo>
                    <a:pt x="0" y="22360"/>
                    <a:pt x="12" y="23230"/>
                    <a:pt x="84" y="24111"/>
                  </a:cubicBezTo>
                  <a:cubicBezTo>
                    <a:pt x="155" y="25004"/>
                    <a:pt x="274" y="25873"/>
                    <a:pt x="465" y="26659"/>
                  </a:cubicBezTo>
                  <a:cubicBezTo>
                    <a:pt x="774" y="28075"/>
                    <a:pt x="1381" y="29445"/>
                    <a:pt x="2215" y="30647"/>
                  </a:cubicBezTo>
                  <a:cubicBezTo>
                    <a:pt x="2989" y="31743"/>
                    <a:pt x="3989" y="32731"/>
                    <a:pt x="5179" y="33576"/>
                  </a:cubicBezTo>
                  <a:cubicBezTo>
                    <a:pt x="6489" y="34505"/>
                    <a:pt x="8073" y="35219"/>
                    <a:pt x="9835" y="35695"/>
                  </a:cubicBezTo>
                  <a:cubicBezTo>
                    <a:pt x="11394" y="36112"/>
                    <a:pt x="13073" y="36326"/>
                    <a:pt x="14823" y="36326"/>
                  </a:cubicBezTo>
                  <a:lnTo>
                    <a:pt x="15216" y="36326"/>
                  </a:lnTo>
                  <a:cubicBezTo>
                    <a:pt x="15371" y="36326"/>
                    <a:pt x="15526" y="36315"/>
                    <a:pt x="15669" y="36315"/>
                  </a:cubicBezTo>
                  <a:lnTo>
                    <a:pt x="15728" y="36315"/>
                  </a:lnTo>
                  <a:cubicBezTo>
                    <a:pt x="15824" y="36315"/>
                    <a:pt x="15931" y="36303"/>
                    <a:pt x="16014" y="36303"/>
                  </a:cubicBezTo>
                  <a:cubicBezTo>
                    <a:pt x="16276" y="36291"/>
                    <a:pt x="16526" y="36255"/>
                    <a:pt x="16788" y="36231"/>
                  </a:cubicBezTo>
                  <a:cubicBezTo>
                    <a:pt x="16836" y="36231"/>
                    <a:pt x="16871" y="36207"/>
                    <a:pt x="16907" y="36207"/>
                  </a:cubicBezTo>
                  <a:lnTo>
                    <a:pt x="16967" y="36196"/>
                  </a:lnTo>
                  <a:cubicBezTo>
                    <a:pt x="17919" y="36088"/>
                    <a:pt x="18836" y="35922"/>
                    <a:pt x="19681" y="35695"/>
                  </a:cubicBezTo>
                  <a:cubicBezTo>
                    <a:pt x="21467" y="35219"/>
                    <a:pt x="23027" y="34505"/>
                    <a:pt x="24337" y="33576"/>
                  </a:cubicBezTo>
                  <a:cubicBezTo>
                    <a:pt x="25527" y="32743"/>
                    <a:pt x="26527" y="31766"/>
                    <a:pt x="27301" y="30647"/>
                  </a:cubicBezTo>
                  <a:cubicBezTo>
                    <a:pt x="27527" y="30338"/>
                    <a:pt x="27718" y="30004"/>
                    <a:pt x="27908" y="29659"/>
                  </a:cubicBezTo>
                  <a:lnTo>
                    <a:pt x="27908" y="29659"/>
                  </a:lnTo>
                  <a:cubicBezTo>
                    <a:pt x="27718" y="29873"/>
                    <a:pt x="27504" y="30064"/>
                    <a:pt x="27301" y="30254"/>
                  </a:cubicBezTo>
                  <a:cubicBezTo>
                    <a:pt x="26337" y="31123"/>
                    <a:pt x="25241" y="31850"/>
                    <a:pt x="24075" y="32397"/>
                  </a:cubicBezTo>
                  <a:cubicBezTo>
                    <a:pt x="22896" y="32945"/>
                    <a:pt x="21634" y="33350"/>
                    <a:pt x="20336" y="33564"/>
                  </a:cubicBezTo>
                  <a:cubicBezTo>
                    <a:pt x="19574" y="33683"/>
                    <a:pt x="18799" y="33749"/>
                    <a:pt x="18024" y="33749"/>
                  </a:cubicBezTo>
                  <a:cubicBezTo>
                    <a:pt x="17480" y="33749"/>
                    <a:pt x="16935" y="33716"/>
                    <a:pt x="16395" y="33648"/>
                  </a:cubicBezTo>
                  <a:cubicBezTo>
                    <a:pt x="15740" y="33576"/>
                    <a:pt x="15085" y="33457"/>
                    <a:pt x="14442" y="33278"/>
                  </a:cubicBezTo>
                  <a:cubicBezTo>
                    <a:pt x="13800" y="33100"/>
                    <a:pt x="13157" y="32874"/>
                    <a:pt x="12549" y="32624"/>
                  </a:cubicBezTo>
                  <a:cubicBezTo>
                    <a:pt x="11930" y="32338"/>
                    <a:pt x="11311" y="32028"/>
                    <a:pt x="10740" y="31659"/>
                  </a:cubicBezTo>
                  <a:cubicBezTo>
                    <a:pt x="10204" y="31314"/>
                    <a:pt x="9680" y="30945"/>
                    <a:pt x="9204" y="30540"/>
                  </a:cubicBezTo>
                  <a:cubicBezTo>
                    <a:pt x="8311" y="29778"/>
                    <a:pt x="7525" y="28885"/>
                    <a:pt x="6882" y="27897"/>
                  </a:cubicBezTo>
                  <a:cubicBezTo>
                    <a:pt x="6275" y="26944"/>
                    <a:pt x="5810" y="25897"/>
                    <a:pt x="5501" y="24825"/>
                  </a:cubicBezTo>
                  <a:cubicBezTo>
                    <a:pt x="4846" y="22551"/>
                    <a:pt x="4787" y="20134"/>
                    <a:pt x="5084" y="17800"/>
                  </a:cubicBezTo>
                  <a:cubicBezTo>
                    <a:pt x="5394" y="15252"/>
                    <a:pt x="6096" y="12776"/>
                    <a:pt x="7001" y="10371"/>
                  </a:cubicBezTo>
                  <a:cubicBezTo>
                    <a:pt x="7906" y="7978"/>
                    <a:pt x="9013" y="5644"/>
                    <a:pt x="10275" y="3406"/>
                  </a:cubicBezTo>
                  <a:cubicBezTo>
                    <a:pt x="10930" y="2251"/>
                    <a:pt x="11609" y="1120"/>
                    <a:pt x="1235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697;p52"/>
            <p:cNvSpPr/>
            <p:nvPr/>
          </p:nvSpPr>
          <p:spPr>
            <a:xfrm>
              <a:off x="6111268" y="2147575"/>
              <a:ext cx="257500" cy="256025"/>
            </a:xfrm>
            <a:custGeom>
              <a:avLst/>
              <a:gdLst/>
              <a:ahLst/>
              <a:cxnLst/>
              <a:rect l="l" t="t" r="r" b="b"/>
              <a:pathLst>
                <a:path w="10300" h="10241" extrusionOk="0">
                  <a:moveTo>
                    <a:pt x="5144" y="1"/>
                  </a:moveTo>
                  <a:cubicBezTo>
                    <a:pt x="2346" y="1"/>
                    <a:pt x="60" y="2275"/>
                    <a:pt x="24" y="5061"/>
                  </a:cubicBezTo>
                  <a:cubicBezTo>
                    <a:pt x="1" y="7883"/>
                    <a:pt x="2275" y="10204"/>
                    <a:pt x="5085" y="10240"/>
                  </a:cubicBezTo>
                  <a:cubicBezTo>
                    <a:pt x="7918" y="10240"/>
                    <a:pt x="10240" y="7954"/>
                    <a:pt x="10264" y="5180"/>
                  </a:cubicBezTo>
                  <a:cubicBezTo>
                    <a:pt x="10299" y="2346"/>
                    <a:pt x="8037" y="25"/>
                    <a:pt x="520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698;p52"/>
            <p:cNvSpPr/>
            <p:nvPr/>
          </p:nvSpPr>
          <p:spPr>
            <a:xfrm>
              <a:off x="6152943" y="2275875"/>
              <a:ext cx="174150" cy="25"/>
            </a:xfrm>
            <a:custGeom>
              <a:avLst/>
              <a:gdLst/>
              <a:ahLst/>
              <a:cxnLst/>
              <a:rect l="l" t="t" r="r" b="b"/>
              <a:pathLst>
                <a:path w="6966" h="1" fill="none" extrusionOk="0">
                  <a:moveTo>
                    <a:pt x="0" y="0"/>
                  </a:moveTo>
                  <a:lnTo>
                    <a:pt x="6966" y="0"/>
                  </a:lnTo>
                </a:path>
              </a:pathLst>
            </a:custGeom>
            <a:noFill/>
            <a:ln w="7450" cap="rnd" cmpd="sng">
              <a:solidFill>
                <a:schemeClr val="accent5"/>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699;p52"/>
            <p:cNvSpPr/>
            <p:nvPr/>
          </p:nvSpPr>
          <p:spPr>
            <a:xfrm>
              <a:off x="5973443" y="2456250"/>
              <a:ext cx="238750" cy="394125"/>
            </a:xfrm>
            <a:custGeom>
              <a:avLst/>
              <a:gdLst/>
              <a:ahLst/>
              <a:cxnLst/>
              <a:rect l="l" t="t" r="r" b="b"/>
              <a:pathLst>
                <a:path w="9550" h="15765" extrusionOk="0">
                  <a:moveTo>
                    <a:pt x="4109" y="2691"/>
                  </a:moveTo>
                  <a:cubicBezTo>
                    <a:pt x="4525" y="2703"/>
                    <a:pt x="4811" y="2727"/>
                    <a:pt x="4954" y="2787"/>
                  </a:cubicBezTo>
                  <a:cubicBezTo>
                    <a:pt x="5109" y="2834"/>
                    <a:pt x="5228" y="2965"/>
                    <a:pt x="5311" y="3168"/>
                  </a:cubicBezTo>
                  <a:cubicBezTo>
                    <a:pt x="5406" y="3358"/>
                    <a:pt x="5454" y="3703"/>
                    <a:pt x="5454" y="4191"/>
                  </a:cubicBezTo>
                  <a:cubicBezTo>
                    <a:pt x="5454" y="5132"/>
                    <a:pt x="5394" y="5704"/>
                    <a:pt x="5287" y="5894"/>
                  </a:cubicBezTo>
                  <a:cubicBezTo>
                    <a:pt x="5180" y="6096"/>
                    <a:pt x="4918" y="6192"/>
                    <a:pt x="4513" y="6192"/>
                  </a:cubicBezTo>
                  <a:cubicBezTo>
                    <a:pt x="4418" y="6192"/>
                    <a:pt x="4287" y="6192"/>
                    <a:pt x="4109" y="6204"/>
                  </a:cubicBezTo>
                  <a:lnTo>
                    <a:pt x="4109" y="2691"/>
                  </a:lnTo>
                  <a:close/>
                  <a:moveTo>
                    <a:pt x="4109" y="8656"/>
                  </a:moveTo>
                  <a:cubicBezTo>
                    <a:pt x="4716" y="8680"/>
                    <a:pt x="5097" y="8763"/>
                    <a:pt x="5240" y="8906"/>
                  </a:cubicBezTo>
                  <a:cubicBezTo>
                    <a:pt x="5383" y="9049"/>
                    <a:pt x="5454" y="9454"/>
                    <a:pt x="5454" y="10133"/>
                  </a:cubicBezTo>
                  <a:lnTo>
                    <a:pt x="5454" y="11597"/>
                  </a:lnTo>
                  <a:cubicBezTo>
                    <a:pt x="5454" y="12240"/>
                    <a:pt x="5371" y="12633"/>
                    <a:pt x="5204" y="12800"/>
                  </a:cubicBezTo>
                  <a:cubicBezTo>
                    <a:pt x="5049" y="12954"/>
                    <a:pt x="4680" y="13050"/>
                    <a:pt x="4109" y="13074"/>
                  </a:cubicBezTo>
                  <a:lnTo>
                    <a:pt x="4109" y="8656"/>
                  </a:lnTo>
                  <a:close/>
                  <a:moveTo>
                    <a:pt x="1" y="1"/>
                  </a:moveTo>
                  <a:lnTo>
                    <a:pt x="1" y="15764"/>
                  </a:lnTo>
                  <a:lnTo>
                    <a:pt x="4752" y="15764"/>
                  </a:lnTo>
                  <a:cubicBezTo>
                    <a:pt x="6395" y="15764"/>
                    <a:pt x="7490" y="15681"/>
                    <a:pt x="8026" y="15491"/>
                  </a:cubicBezTo>
                  <a:cubicBezTo>
                    <a:pt x="8562" y="15300"/>
                    <a:pt x="8943" y="14943"/>
                    <a:pt x="9181" y="14431"/>
                  </a:cubicBezTo>
                  <a:cubicBezTo>
                    <a:pt x="9431" y="13919"/>
                    <a:pt x="9550" y="13133"/>
                    <a:pt x="9550" y="12062"/>
                  </a:cubicBezTo>
                  <a:lnTo>
                    <a:pt x="9550" y="10609"/>
                  </a:lnTo>
                  <a:cubicBezTo>
                    <a:pt x="9550" y="9585"/>
                    <a:pt x="9383" y="8823"/>
                    <a:pt x="9050" y="8323"/>
                  </a:cubicBezTo>
                  <a:cubicBezTo>
                    <a:pt x="8704" y="7823"/>
                    <a:pt x="8061" y="7466"/>
                    <a:pt x="7121" y="7251"/>
                  </a:cubicBezTo>
                  <a:cubicBezTo>
                    <a:pt x="7966" y="7061"/>
                    <a:pt x="8538" y="6775"/>
                    <a:pt x="8823" y="6418"/>
                  </a:cubicBezTo>
                  <a:cubicBezTo>
                    <a:pt x="9121" y="6049"/>
                    <a:pt x="9264" y="5406"/>
                    <a:pt x="9264" y="4489"/>
                  </a:cubicBezTo>
                  <a:cubicBezTo>
                    <a:pt x="9264" y="3120"/>
                    <a:pt x="9062" y="2132"/>
                    <a:pt x="8645" y="1524"/>
                  </a:cubicBezTo>
                  <a:cubicBezTo>
                    <a:pt x="8240" y="905"/>
                    <a:pt x="7704" y="501"/>
                    <a:pt x="7026" y="298"/>
                  </a:cubicBezTo>
                  <a:cubicBezTo>
                    <a:pt x="6371" y="96"/>
                    <a:pt x="5394" y="1"/>
                    <a:pt x="409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 name="Google Shape;700;p52"/>
          <p:cNvGrpSpPr/>
          <p:nvPr/>
        </p:nvGrpSpPr>
        <p:grpSpPr>
          <a:xfrm>
            <a:off x="6643281" y="4165688"/>
            <a:ext cx="737025" cy="954600"/>
            <a:chOff x="6696621" y="2098475"/>
            <a:chExt cx="737025" cy="954600"/>
          </a:xfrm>
        </p:grpSpPr>
        <p:sp>
          <p:nvSpPr>
            <p:cNvPr id="48" name="Google Shape;701;p52"/>
            <p:cNvSpPr/>
            <p:nvPr/>
          </p:nvSpPr>
          <p:spPr>
            <a:xfrm>
              <a:off x="6696621" y="2098475"/>
              <a:ext cx="737025" cy="954000"/>
            </a:xfrm>
            <a:custGeom>
              <a:avLst/>
              <a:gdLst/>
              <a:ahLst/>
              <a:cxnLst/>
              <a:rect l="l" t="t" r="r" b="b"/>
              <a:pathLst>
                <a:path w="29481" h="38160" extrusionOk="0">
                  <a:moveTo>
                    <a:pt x="14705" y="0"/>
                  </a:moveTo>
                  <a:cubicBezTo>
                    <a:pt x="14300" y="262"/>
                    <a:pt x="13907" y="548"/>
                    <a:pt x="13526" y="846"/>
                  </a:cubicBezTo>
                  <a:cubicBezTo>
                    <a:pt x="13479" y="881"/>
                    <a:pt x="13431" y="917"/>
                    <a:pt x="13395" y="953"/>
                  </a:cubicBezTo>
                  <a:cubicBezTo>
                    <a:pt x="13074" y="1203"/>
                    <a:pt x="12776" y="1453"/>
                    <a:pt x="12479" y="1739"/>
                  </a:cubicBezTo>
                  <a:cubicBezTo>
                    <a:pt x="9859" y="4036"/>
                    <a:pt x="7585" y="6501"/>
                    <a:pt x="5680" y="9108"/>
                  </a:cubicBezTo>
                  <a:cubicBezTo>
                    <a:pt x="3466" y="12109"/>
                    <a:pt x="1870" y="15228"/>
                    <a:pt x="930" y="18348"/>
                  </a:cubicBezTo>
                  <a:cubicBezTo>
                    <a:pt x="441" y="20003"/>
                    <a:pt x="132" y="21693"/>
                    <a:pt x="37" y="23408"/>
                  </a:cubicBezTo>
                  <a:cubicBezTo>
                    <a:pt x="1" y="24241"/>
                    <a:pt x="13" y="25110"/>
                    <a:pt x="72" y="25980"/>
                  </a:cubicBezTo>
                  <a:cubicBezTo>
                    <a:pt x="144" y="26873"/>
                    <a:pt x="263" y="27742"/>
                    <a:pt x="453" y="28528"/>
                  </a:cubicBezTo>
                  <a:cubicBezTo>
                    <a:pt x="787" y="29944"/>
                    <a:pt x="1382" y="31325"/>
                    <a:pt x="2215" y="32504"/>
                  </a:cubicBezTo>
                  <a:cubicBezTo>
                    <a:pt x="2989" y="33600"/>
                    <a:pt x="3978" y="34588"/>
                    <a:pt x="5168" y="35421"/>
                  </a:cubicBezTo>
                  <a:cubicBezTo>
                    <a:pt x="6478" y="36338"/>
                    <a:pt x="8050" y="37040"/>
                    <a:pt x="9835" y="37529"/>
                  </a:cubicBezTo>
                  <a:cubicBezTo>
                    <a:pt x="11383" y="37945"/>
                    <a:pt x="13050" y="38160"/>
                    <a:pt x="14800" y="38160"/>
                  </a:cubicBezTo>
                  <a:lnTo>
                    <a:pt x="15193" y="38160"/>
                  </a:lnTo>
                  <a:cubicBezTo>
                    <a:pt x="15205" y="38160"/>
                    <a:pt x="15229" y="38148"/>
                    <a:pt x="15265" y="38148"/>
                  </a:cubicBezTo>
                  <a:lnTo>
                    <a:pt x="15658" y="38148"/>
                  </a:lnTo>
                  <a:cubicBezTo>
                    <a:pt x="15681" y="38148"/>
                    <a:pt x="15693" y="38124"/>
                    <a:pt x="15717" y="38124"/>
                  </a:cubicBezTo>
                  <a:cubicBezTo>
                    <a:pt x="15812" y="38124"/>
                    <a:pt x="15908" y="38112"/>
                    <a:pt x="16015" y="38112"/>
                  </a:cubicBezTo>
                  <a:cubicBezTo>
                    <a:pt x="16193" y="38100"/>
                    <a:pt x="16372" y="38076"/>
                    <a:pt x="16527" y="38064"/>
                  </a:cubicBezTo>
                  <a:lnTo>
                    <a:pt x="16551" y="38064"/>
                  </a:lnTo>
                  <a:cubicBezTo>
                    <a:pt x="16622" y="38064"/>
                    <a:pt x="16693" y="38053"/>
                    <a:pt x="16765" y="38053"/>
                  </a:cubicBezTo>
                  <a:cubicBezTo>
                    <a:pt x="16777" y="38053"/>
                    <a:pt x="16801" y="38041"/>
                    <a:pt x="16824" y="38041"/>
                  </a:cubicBezTo>
                  <a:cubicBezTo>
                    <a:pt x="16872" y="38041"/>
                    <a:pt x="16908" y="38017"/>
                    <a:pt x="16943" y="38017"/>
                  </a:cubicBezTo>
                  <a:lnTo>
                    <a:pt x="16967" y="38005"/>
                  </a:lnTo>
                  <a:cubicBezTo>
                    <a:pt x="17884" y="37898"/>
                    <a:pt x="18789" y="37743"/>
                    <a:pt x="19646" y="37517"/>
                  </a:cubicBezTo>
                  <a:cubicBezTo>
                    <a:pt x="21432" y="37040"/>
                    <a:pt x="22992" y="36326"/>
                    <a:pt x="24302" y="35397"/>
                  </a:cubicBezTo>
                  <a:cubicBezTo>
                    <a:pt x="25492" y="34564"/>
                    <a:pt x="26492" y="33588"/>
                    <a:pt x="27266" y="32480"/>
                  </a:cubicBezTo>
                  <a:cubicBezTo>
                    <a:pt x="28088" y="31290"/>
                    <a:pt x="28707" y="29921"/>
                    <a:pt x="29016" y="28516"/>
                  </a:cubicBezTo>
                  <a:cubicBezTo>
                    <a:pt x="29195" y="27718"/>
                    <a:pt x="29326" y="26861"/>
                    <a:pt x="29397" y="25968"/>
                  </a:cubicBezTo>
                  <a:cubicBezTo>
                    <a:pt x="29481" y="25075"/>
                    <a:pt x="29481" y="24217"/>
                    <a:pt x="29433" y="23384"/>
                  </a:cubicBezTo>
                  <a:cubicBezTo>
                    <a:pt x="29326" y="21670"/>
                    <a:pt x="29028" y="19967"/>
                    <a:pt x="28540" y="18324"/>
                  </a:cubicBezTo>
                  <a:cubicBezTo>
                    <a:pt x="27600" y="15193"/>
                    <a:pt x="26016" y="12085"/>
                    <a:pt x="23790" y="9073"/>
                  </a:cubicBezTo>
                  <a:cubicBezTo>
                    <a:pt x="21980" y="6596"/>
                    <a:pt x="19825" y="4239"/>
                    <a:pt x="17408" y="2084"/>
                  </a:cubicBezTo>
                  <a:cubicBezTo>
                    <a:pt x="17301" y="1989"/>
                    <a:pt x="17217" y="1905"/>
                    <a:pt x="17110" y="1798"/>
                  </a:cubicBezTo>
                  <a:cubicBezTo>
                    <a:pt x="16622" y="1393"/>
                    <a:pt x="16146" y="1000"/>
                    <a:pt x="15658" y="607"/>
                  </a:cubicBezTo>
                  <a:lnTo>
                    <a:pt x="15431" y="441"/>
                  </a:lnTo>
                  <a:cubicBezTo>
                    <a:pt x="15217" y="298"/>
                    <a:pt x="15027" y="143"/>
                    <a:pt x="14824" y="12"/>
                  </a:cubicBezTo>
                  <a:cubicBezTo>
                    <a:pt x="14788" y="0"/>
                    <a:pt x="14741" y="0"/>
                    <a:pt x="147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702;p52"/>
            <p:cNvSpPr/>
            <p:nvPr/>
          </p:nvSpPr>
          <p:spPr>
            <a:xfrm>
              <a:off x="6696621" y="2144900"/>
              <a:ext cx="697450" cy="908175"/>
            </a:xfrm>
            <a:custGeom>
              <a:avLst/>
              <a:gdLst/>
              <a:ahLst/>
              <a:cxnLst/>
              <a:rect l="l" t="t" r="r" b="b"/>
              <a:pathLst>
                <a:path w="27898" h="36327" extrusionOk="0">
                  <a:moveTo>
                    <a:pt x="12348" y="1"/>
                  </a:moveTo>
                  <a:lnTo>
                    <a:pt x="12348" y="1"/>
                  </a:lnTo>
                  <a:cubicBezTo>
                    <a:pt x="9788" y="2251"/>
                    <a:pt x="7538" y="4680"/>
                    <a:pt x="5680" y="7216"/>
                  </a:cubicBezTo>
                  <a:cubicBezTo>
                    <a:pt x="3466" y="10228"/>
                    <a:pt x="1870" y="13336"/>
                    <a:pt x="930" y="16479"/>
                  </a:cubicBezTo>
                  <a:cubicBezTo>
                    <a:pt x="441" y="18134"/>
                    <a:pt x="132" y="19836"/>
                    <a:pt x="37" y="21539"/>
                  </a:cubicBezTo>
                  <a:cubicBezTo>
                    <a:pt x="1" y="22360"/>
                    <a:pt x="13" y="23230"/>
                    <a:pt x="72" y="24111"/>
                  </a:cubicBezTo>
                  <a:cubicBezTo>
                    <a:pt x="144" y="25004"/>
                    <a:pt x="263" y="25873"/>
                    <a:pt x="453" y="26659"/>
                  </a:cubicBezTo>
                  <a:cubicBezTo>
                    <a:pt x="763" y="28075"/>
                    <a:pt x="1382" y="29445"/>
                    <a:pt x="2215" y="30647"/>
                  </a:cubicBezTo>
                  <a:cubicBezTo>
                    <a:pt x="2989" y="31743"/>
                    <a:pt x="3978" y="32731"/>
                    <a:pt x="5168" y="33576"/>
                  </a:cubicBezTo>
                  <a:cubicBezTo>
                    <a:pt x="6478" y="34505"/>
                    <a:pt x="8061" y="35219"/>
                    <a:pt x="9835" y="35695"/>
                  </a:cubicBezTo>
                  <a:cubicBezTo>
                    <a:pt x="11383" y="36112"/>
                    <a:pt x="13062" y="36326"/>
                    <a:pt x="14812" y="36326"/>
                  </a:cubicBezTo>
                  <a:lnTo>
                    <a:pt x="15205" y="36326"/>
                  </a:lnTo>
                  <a:cubicBezTo>
                    <a:pt x="15372" y="36326"/>
                    <a:pt x="15515" y="36315"/>
                    <a:pt x="15670" y="36315"/>
                  </a:cubicBezTo>
                  <a:lnTo>
                    <a:pt x="15729" y="36315"/>
                  </a:lnTo>
                  <a:cubicBezTo>
                    <a:pt x="15812" y="36315"/>
                    <a:pt x="15920" y="36303"/>
                    <a:pt x="16003" y="36303"/>
                  </a:cubicBezTo>
                  <a:cubicBezTo>
                    <a:pt x="16265" y="36291"/>
                    <a:pt x="16515" y="36255"/>
                    <a:pt x="16777" y="36231"/>
                  </a:cubicBezTo>
                  <a:cubicBezTo>
                    <a:pt x="16824" y="36231"/>
                    <a:pt x="16860" y="36207"/>
                    <a:pt x="16896" y="36207"/>
                  </a:cubicBezTo>
                  <a:lnTo>
                    <a:pt x="16967" y="36196"/>
                  </a:lnTo>
                  <a:cubicBezTo>
                    <a:pt x="17920" y="36088"/>
                    <a:pt x="18825" y="35922"/>
                    <a:pt x="19670" y="35695"/>
                  </a:cubicBezTo>
                  <a:cubicBezTo>
                    <a:pt x="21456" y="35219"/>
                    <a:pt x="23016" y="34505"/>
                    <a:pt x="24325" y="33576"/>
                  </a:cubicBezTo>
                  <a:cubicBezTo>
                    <a:pt x="25516" y="32743"/>
                    <a:pt x="26516" y="31766"/>
                    <a:pt x="27290" y="30647"/>
                  </a:cubicBezTo>
                  <a:cubicBezTo>
                    <a:pt x="27516" y="30338"/>
                    <a:pt x="27707" y="30004"/>
                    <a:pt x="27897" y="29659"/>
                  </a:cubicBezTo>
                  <a:lnTo>
                    <a:pt x="27897" y="29659"/>
                  </a:lnTo>
                  <a:cubicBezTo>
                    <a:pt x="27707" y="29873"/>
                    <a:pt x="27492" y="30064"/>
                    <a:pt x="27290" y="30254"/>
                  </a:cubicBezTo>
                  <a:cubicBezTo>
                    <a:pt x="26326" y="31123"/>
                    <a:pt x="25242" y="31850"/>
                    <a:pt x="24063" y="32397"/>
                  </a:cubicBezTo>
                  <a:cubicBezTo>
                    <a:pt x="22885" y="32945"/>
                    <a:pt x="21623" y="33350"/>
                    <a:pt x="20325" y="33564"/>
                  </a:cubicBezTo>
                  <a:cubicBezTo>
                    <a:pt x="19562" y="33683"/>
                    <a:pt x="18788" y="33749"/>
                    <a:pt x="18013" y="33749"/>
                  </a:cubicBezTo>
                  <a:cubicBezTo>
                    <a:pt x="17468" y="33749"/>
                    <a:pt x="16924" y="33716"/>
                    <a:pt x="16384" y="33648"/>
                  </a:cubicBezTo>
                  <a:cubicBezTo>
                    <a:pt x="15729" y="33576"/>
                    <a:pt x="15074" y="33457"/>
                    <a:pt x="14431" y="33278"/>
                  </a:cubicBezTo>
                  <a:cubicBezTo>
                    <a:pt x="13788" y="33100"/>
                    <a:pt x="13157" y="32874"/>
                    <a:pt x="12538" y="32624"/>
                  </a:cubicBezTo>
                  <a:cubicBezTo>
                    <a:pt x="11919" y="32338"/>
                    <a:pt x="11312" y="32028"/>
                    <a:pt x="10728" y="31659"/>
                  </a:cubicBezTo>
                  <a:cubicBezTo>
                    <a:pt x="10193" y="31314"/>
                    <a:pt x="9669" y="30945"/>
                    <a:pt x="9193" y="30540"/>
                  </a:cubicBezTo>
                  <a:cubicBezTo>
                    <a:pt x="8300" y="29778"/>
                    <a:pt x="7514" y="28885"/>
                    <a:pt x="6871" y="27897"/>
                  </a:cubicBezTo>
                  <a:cubicBezTo>
                    <a:pt x="6264" y="26944"/>
                    <a:pt x="5799" y="25897"/>
                    <a:pt x="5490" y="24825"/>
                  </a:cubicBezTo>
                  <a:cubicBezTo>
                    <a:pt x="4835" y="22551"/>
                    <a:pt x="4775" y="20134"/>
                    <a:pt x="5073" y="17800"/>
                  </a:cubicBezTo>
                  <a:cubicBezTo>
                    <a:pt x="5383" y="15252"/>
                    <a:pt x="6085" y="12776"/>
                    <a:pt x="6990" y="10371"/>
                  </a:cubicBezTo>
                  <a:cubicBezTo>
                    <a:pt x="7895" y="7978"/>
                    <a:pt x="9002" y="5644"/>
                    <a:pt x="10264" y="3406"/>
                  </a:cubicBezTo>
                  <a:cubicBezTo>
                    <a:pt x="10919" y="2251"/>
                    <a:pt x="11609" y="1120"/>
                    <a:pt x="1234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703;p52"/>
            <p:cNvSpPr/>
            <p:nvPr/>
          </p:nvSpPr>
          <p:spPr>
            <a:xfrm>
              <a:off x="7107996" y="2147575"/>
              <a:ext cx="257800" cy="256025"/>
            </a:xfrm>
            <a:custGeom>
              <a:avLst/>
              <a:gdLst/>
              <a:ahLst/>
              <a:cxnLst/>
              <a:rect l="l" t="t" r="r" b="b"/>
              <a:pathLst>
                <a:path w="10312" h="10241" extrusionOk="0">
                  <a:moveTo>
                    <a:pt x="5156" y="1"/>
                  </a:moveTo>
                  <a:cubicBezTo>
                    <a:pt x="2358" y="1"/>
                    <a:pt x="60" y="2275"/>
                    <a:pt x="24" y="5061"/>
                  </a:cubicBezTo>
                  <a:cubicBezTo>
                    <a:pt x="0" y="7883"/>
                    <a:pt x="2274" y="10204"/>
                    <a:pt x="5084" y="10240"/>
                  </a:cubicBezTo>
                  <a:cubicBezTo>
                    <a:pt x="7918" y="10240"/>
                    <a:pt x="10240" y="7954"/>
                    <a:pt x="10264" y="5180"/>
                  </a:cubicBezTo>
                  <a:cubicBezTo>
                    <a:pt x="10311" y="2346"/>
                    <a:pt x="8037" y="25"/>
                    <a:pt x="521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704;p52"/>
            <p:cNvSpPr/>
            <p:nvPr/>
          </p:nvSpPr>
          <p:spPr>
            <a:xfrm>
              <a:off x="7149671" y="2275875"/>
              <a:ext cx="174150" cy="25"/>
            </a:xfrm>
            <a:custGeom>
              <a:avLst/>
              <a:gdLst/>
              <a:ahLst/>
              <a:cxnLst/>
              <a:rect l="l" t="t" r="r" b="b"/>
              <a:pathLst>
                <a:path w="6966" h="1" fill="none" extrusionOk="0">
                  <a:moveTo>
                    <a:pt x="0" y="0"/>
                  </a:moveTo>
                  <a:lnTo>
                    <a:pt x="6965" y="0"/>
                  </a:lnTo>
                </a:path>
              </a:pathLst>
            </a:custGeom>
            <a:noFill/>
            <a:ln w="7450" cap="rnd" cmpd="sng">
              <a:solidFill>
                <a:schemeClr val="accent5"/>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705;p52"/>
            <p:cNvSpPr/>
            <p:nvPr/>
          </p:nvSpPr>
          <p:spPr>
            <a:xfrm>
              <a:off x="6806171" y="2456250"/>
              <a:ext cx="259275" cy="394125"/>
            </a:xfrm>
            <a:custGeom>
              <a:avLst/>
              <a:gdLst/>
              <a:ahLst/>
              <a:cxnLst/>
              <a:rect l="l" t="t" r="r" b="b"/>
              <a:pathLst>
                <a:path w="10371" h="15765" extrusionOk="0">
                  <a:moveTo>
                    <a:pt x="5227" y="3525"/>
                  </a:moveTo>
                  <a:cubicBezTo>
                    <a:pt x="5430" y="6144"/>
                    <a:pt x="5644" y="8347"/>
                    <a:pt x="5846" y="10133"/>
                  </a:cubicBezTo>
                  <a:lnTo>
                    <a:pt x="4441" y="10133"/>
                  </a:lnTo>
                  <a:cubicBezTo>
                    <a:pt x="4549" y="8740"/>
                    <a:pt x="4811" y="6537"/>
                    <a:pt x="5227" y="3525"/>
                  </a:cubicBezTo>
                  <a:close/>
                  <a:moveTo>
                    <a:pt x="2084" y="1"/>
                  </a:moveTo>
                  <a:lnTo>
                    <a:pt x="0" y="15764"/>
                  </a:lnTo>
                  <a:lnTo>
                    <a:pt x="4251" y="15764"/>
                  </a:lnTo>
                  <a:lnTo>
                    <a:pt x="4501" y="12931"/>
                  </a:lnTo>
                  <a:lnTo>
                    <a:pt x="5965" y="12931"/>
                  </a:lnTo>
                  <a:lnTo>
                    <a:pt x="6168" y="15764"/>
                  </a:lnTo>
                  <a:lnTo>
                    <a:pt x="10371" y="15764"/>
                  </a:lnTo>
                  <a:lnTo>
                    <a:pt x="802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706;p52"/>
            <p:cNvSpPr/>
            <p:nvPr/>
          </p:nvSpPr>
          <p:spPr>
            <a:xfrm>
              <a:off x="7082996" y="2456250"/>
              <a:ext cx="238725" cy="394125"/>
            </a:xfrm>
            <a:custGeom>
              <a:avLst/>
              <a:gdLst/>
              <a:ahLst/>
              <a:cxnLst/>
              <a:rect l="l" t="t" r="r" b="b"/>
              <a:pathLst>
                <a:path w="9549" h="15765" extrusionOk="0">
                  <a:moveTo>
                    <a:pt x="4096" y="2691"/>
                  </a:moveTo>
                  <a:cubicBezTo>
                    <a:pt x="4525" y="2703"/>
                    <a:pt x="4810" y="2727"/>
                    <a:pt x="4953" y="2787"/>
                  </a:cubicBezTo>
                  <a:cubicBezTo>
                    <a:pt x="5096" y="2834"/>
                    <a:pt x="5215" y="2965"/>
                    <a:pt x="5310" y="3168"/>
                  </a:cubicBezTo>
                  <a:cubicBezTo>
                    <a:pt x="5406" y="3358"/>
                    <a:pt x="5441" y="3703"/>
                    <a:pt x="5441" y="4191"/>
                  </a:cubicBezTo>
                  <a:cubicBezTo>
                    <a:pt x="5441" y="5132"/>
                    <a:pt x="5394" y="5704"/>
                    <a:pt x="5275" y="5894"/>
                  </a:cubicBezTo>
                  <a:cubicBezTo>
                    <a:pt x="5168" y="6096"/>
                    <a:pt x="4917" y="6192"/>
                    <a:pt x="4513" y="6192"/>
                  </a:cubicBezTo>
                  <a:cubicBezTo>
                    <a:pt x="4417" y="6192"/>
                    <a:pt x="4275" y="6192"/>
                    <a:pt x="4096" y="6204"/>
                  </a:cubicBezTo>
                  <a:lnTo>
                    <a:pt x="4096" y="2691"/>
                  </a:lnTo>
                  <a:close/>
                  <a:moveTo>
                    <a:pt x="4096" y="8656"/>
                  </a:moveTo>
                  <a:cubicBezTo>
                    <a:pt x="4715" y="8680"/>
                    <a:pt x="5084" y="8763"/>
                    <a:pt x="5227" y="8906"/>
                  </a:cubicBezTo>
                  <a:cubicBezTo>
                    <a:pt x="5370" y="9049"/>
                    <a:pt x="5441" y="9454"/>
                    <a:pt x="5441" y="10133"/>
                  </a:cubicBezTo>
                  <a:lnTo>
                    <a:pt x="5441" y="11597"/>
                  </a:lnTo>
                  <a:cubicBezTo>
                    <a:pt x="5441" y="12240"/>
                    <a:pt x="5370" y="12633"/>
                    <a:pt x="5203" y="12800"/>
                  </a:cubicBezTo>
                  <a:cubicBezTo>
                    <a:pt x="5048" y="12954"/>
                    <a:pt x="4679" y="13050"/>
                    <a:pt x="4096" y="13074"/>
                  </a:cubicBezTo>
                  <a:lnTo>
                    <a:pt x="4096" y="8656"/>
                  </a:lnTo>
                  <a:close/>
                  <a:moveTo>
                    <a:pt x="0" y="1"/>
                  </a:moveTo>
                  <a:lnTo>
                    <a:pt x="0" y="15764"/>
                  </a:lnTo>
                  <a:lnTo>
                    <a:pt x="4739" y="15764"/>
                  </a:lnTo>
                  <a:cubicBezTo>
                    <a:pt x="6394" y="15764"/>
                    <a:pt x="7489" y="15681"/>
                    <a:pt x="8013" y="15491"/>
                  </a:cubicBezTo>
                  <a:cubicBezTo>
                    <a:pt x="8549" y="15300"/>
                    <a:pt x="8942" y="14943"/>
                    <a:pt x="9180" y="14431"/>
                  </a:cubicBezTo>
                  <a:cubicBezTo>
                    <a:pt x="9430" y="13919"/>
                    <a:pt x="9549" y="13133"/>
                    <a:pt x="9549" y="12062"/>
                  </a:cubicBezTo>
                  <a:lnTo>
                    <a:pt x="9549" y="10609"/>
                  </a:lnTo>
                  <a:cubicBezTo>
                    <a:pt x="9549" y="9585"/>
                    <a:pt x="9382" y="8823"/>
                    <a:pt x="9037" y="8323"/>
                  </a:cubicBezTo>
                  <a:cubicBezTo>
                    <a:pt x="8704" y="7823"/>
                    <a:pt x="8061" y="7466"/>
                    <a:pt x="7108" y="7251"/>
                  </a:cubicBezTo>
                  <a:cubicBezTo>
                    <a:pt x="7965" y="7061"/>
                    <a:pt x="8537" y="6775"/>
                    <a:pt x="8823" y="6418"/>
                  </a:cubicBezTo>
                  <a:cubicBezTo>
                    <a:pt x="9108" y="6049"/>
                    <a:pt x="9251" y="5406"/>
                    <a:pt x="9251" y="4489"/>
                  </a:cubicBezTo>
                  <a:cubicBezTo>
                    <a:pt x="9251" y="3120"/>
                    <a:pt x="9049" y="2132"/>
                    <a:pt x="8644" y="1524"/>
                  </a:cubicBezTo>
                  <a:cubicBezTo>
                    <a:pt x="8227" y="905"/>
                    <a:pt x="7692" y="501"/>
                    <a:pt x="7025" y="298"/>
                  </a:cubicBezTo>
                  <a:cubicBezTo>
                    <a:pt x="6358" y="96"/>
                    <a:pt x="5382" y="1"/>
                    <a:pt x="409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 name="Google Shape;707;p52"/>
          <p:cNvGrpSpPr/>
          <p:nvPr/>
        </p:nvGrpSpPr>
        <p:grpSpPr>
          <a:xfrm>
            <a:off x="7640010" y="4165688"/>
            <a:ext cx="737325" cy="954600"/>
            <a:chOff x="7693350" y="2098475"/>
            <a:chExt cx="737325" cy="954600"/>
          </a:xfrm>
        </p:grpSpPr>
        <p:sp>
          <p:nvSpPr>
            <p:cNvPr id="55" name="Google Shape;708;p52"/>
            <p:cNvSpPr/>
            <p:nvPr/>
          </p:nvSpPr>
          <p:spPr>
            <a:xfrm>
              <a:off x="7693350" y="2098475"/>
              <a:ext cx="737325" cy="954000"/>
            </a:xfrm>
            <a:custGeom>
              <a:avLst/>
              <a:gdLst/>
              <a:ahLst/>
              <a:cxnLst/>
              <a:rect l="l" t="t" r="r" b="b"/>
              <a:pathLst>
                <a:path w="29493" h="38160" extrusionOk="0">
                  <a:moveTo>
                    <a:pt x="14705" y="0"/>
                  </a:moveTo>
                  <a:cubicBezTo>
                    <a:pt x="14300" y="262"/>
                    <a:pt x="13919" y="548"/>
                    <a:pt x="13526" y="846"/>
                  </a:cubicBezTo>
                  <a:cubicBezTo>
                    <a:pt x="13479" y="881"/>
                    <a:pt x="13443" y="917"/>
                    <a:pt x="13395" y="953"/>
                  </a:cubicBezTo>
                  <a:cubicBezTo>
                    <a:pt x="13086" y="1203"/>
                    <a:pt x="12788" y="1453"/>
                    <a:pt x="12490" y="1739"/>
                  </a:cubicBezTo>
                  <a:cubicBezTo>
                    <a:pt x="9871" y="4036"/>
                    <a:pt x="7585" y="6501"/>
                    <a:pt x="5680" y="9108"/>
                  </a:cubicBezTo>
                  <a:cubicBezTo>
                    <a:pt x="3465" y="12109"/>
                    <a:pt x="1870" y="15228"/>
                    <a:pt x="929" y="18348"/>
                  </a:cubicBezTo>
                  <a:cubicBezTo>
                    <a:pt x="441" y="20003"/>
                    <a:pt x="132" y="21693"/>
                    <a:pt x="36" y="23408"/>
                  </a:cubicBezTo>
                  <a:cubicBezTo>
                    <a:pt x="1" y="24241"/>
                    <a:pt x="13" y="25110"/>
                    <a:pt x="72" y="25980"/>
                  </a:cubicBezTo>
                  <a:cubicBezTo>
                    <a:pt x="144" y="26873"/>
                    <a:pt x="263" y="27742"/>
                    <a:pt x="453" y="28528"/>
                  </a:cubicBezTo>
                  <a:cubicBezTo>
                    <a:pt x="786" y="29944"/>
                    <a:pt x="1382" y="31325"/>
                    <a:pt x="2215" y="32504"/>
                  </a:cubicBezTo>
                  <a:cubicBezTo>
                    <a:pt x="2989" y="33600"/>
                    <a:pt x="3989" y="34588"/>
                    <a:pt x="5180" y="35421"/>
                  </a:cubicBezTo>
                  <a:cubicBezTo>
                    <a:pt x="6490" y="36338"/>
                    <a:pt x="8049" y="37040"/>
                    <a:pt x="9835" y="37529"/>
                  </a:cubicBezTo>
                  <a:cubicBezTo>
                    <a:pt x="11383" y="37945"/>
                    <a:pt x="13050" y="38160"/>
                    <a:pt x="14800" y="38160"/>
                  </a:cubicBezTo>
                  <a:lnTo>
                    <a:pt x="15193" y="38160"/>
                  </a:lnTo>
                  <a:cubicBezTo>
                    <a:pt x="15205" y="38160"/>
                    <a:pt x="15241" y="38148"/>
                    <a:pt x="15264" y="38148"/>
                  </a:cubicBezTo>
                  <a:lnTo>
                    <a:pt x="15657" y="38148"/>
                  </a:lnTo>
                  <a:cubicBezTo>
                    <a:pt x="15681" y="38148"/>
                    <a:pt x="15693" y="38124"/>
                    <a:pt x="15717" y="38124"/>
                  </a:cubicBezTo>
                  <a:cubicBezTo>
                    <a:pt x="15824" y="38124"/>
                    <a:pt x="15907" y="38112"/>
                    <a:pt x="16015" y="38112"/>
                  </a:cubicBezTo>
                  <a:cubicBezTo>
                    <a:pt x="16193" y="38100"/>
                    <a:pt x="16372" y="38076"/>
                    <a:pt x="16538" y="38064"/>
                  </a:cubicBezTo>
                  <a:lnTo>
                    <a:pt x="16550" y="38064"/>
                  </a:lnTo>
                  <a:cubicBezTo>
                    <a:pt x="16622" y="38064"/>
                    <a:pt x="16693" y="38053"/>
                    <a:pt x="16765" y="38053"/>
                  </a:cubicBezTo>
                  <a:cubicBezTo>
                    <a:pt x="16788" y="38053"/>
                    <a:pt x="16800" y="38041"/>
                    <a:pt x="16836" y="38041"/>
                  </a:cubicBezTo>
                  <a:cubicBezTo>
                    <a:pt x="16872" y="38041"/>
                    <a:pt x="16908" y="38017"/>
                    <a:pt x="16955" y="38017"/>
                  </a:cubicBezTo>
                  <a:lnTo>
                    <a:pt x="16967" y="38005"/>
                  </a:lnTo>
                  <a:cubicBezTo>
                    <a:pt x="17884" y="37898"/>
                    <a:pt x="18789" y="37743"/>
                    <a:pt x="19646" y="37517"/>
                  </a:cubicBezTo>
                  <a:cubicBezTo>
                    <a:pt x="21432" y="37040"/>
                    <a:pt x="22992" y="36326"/>
                    <a:pt x="24301" y="35397"/>
                  </a:cubicBezTo>
                  <a:cubicBezTo>
                    <a:pt x="25492" y="34564"/>
                    <a:pt x="26492" y="33588"/>
                    <a:pt x="27266" y="32480"/>
                  </a:cubicBezTo>
                  <a:cubicBezTo>
                    <a:pt x="28099" y="31290"/>
                    <a:pt x="28707" y="29921"/>
                    <a:pt x="29016" y="28516"/>
                  </a:cubicBezTo>
                  <a:cubicBezTo>
                    <a:pt x="29195" y="27718"/>
                    <a:pt x="29326" y="26861"/>
                    <a:pt x="29409" y="25968"/>
                  </a:cubicBezTo>
                  <a:cubicBezTo>
                    <a:pt x="29481" y="25075"/>
                    <a:pt x="29492" y="24217"/>
                    <a:pt x="29433" y="23384"/>
                  </a:cubicBezTo>
                  <a:cubicBezTo>
                    <a:pt x="29338" y="21670"/>
                    <a:pt x="29040" y="19967"/>
                    <a:pt x="28540" y="18324"/>
                  </a:cubicBezTo>
                  <a:cubicBezTo>
                    <a:pt x="27611" y="15193"/>
                    <a:pt x="26016" y="12085"/>
                    <a:pt x="23801" y="9073"/>
                  </a:cubicBezTo>
                  <a:cubicBezTo>
                    <a:pt x="21980" y="6596"/>
                    <a:pt x="19825" y="4239"/>
                    <a:pt x="17408" y="2084"/>
                  </a:cubicBezTo>
                  <a:cubicBezTo>
                    <a:pt x="17300" y="1989"/>
                    <a:pt x="17217" y="1905"/>
                    <a:pt x="17110" y="1798"/>
                  </a:cubicBezTo>
                  <a:cubicBezTo>
                    <a:pt x="16622" y="1393"/>
                    <a:pt x="16146" y="1000"/>
                    <a:pt x="15657" y="607"/>
                  </a:cubicBezTo>
                  <a:lnTo>
                    <a:pt x="15431" y="441"/>
                  </a:lnTo>
                  <a:cubicBezTo>
                    <a:pt x="15217" y="298"/>
                    <a:pt x="15026" y="143"/>
                    <a:pt x="14824" y="12"/>
                  </a:cubicBezTo>
                  <a:cubicBezTo>
                    <a:pt x="14788" y="0"/>
                    <a:pt x="14753" y="0"/>
                    <a:pt x="147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709;p52"/>
            <p:cNvSpPr/>
            <p:nvPr/>
          </p:nvSpPr>
          <p:spPr>
            <a:xfrm>
              <a:off x="7693350" y="2144900"/>
              <a:ext cx="697725" cy="908175"/>
            </a:xfrm>
            <a:custGeom>
              <a:avLst/>
              <a:gdLst/>
              <a:ahLst/>
              <a:cxnLst/>
              <a:rect l="l" t="t" r="r" b="b"/>
              <a:pathLst>
                <a:path w="27909" h="36327" extrusionOk="0">
                  <a:moveTo>
                    <a:pt x="12347" y="1"/>
                  </a:moveTo>
                  <a:cubicBezTo>
                    <a:pt x="9788" y="2251"/>
                    <a:pt x="7549" y="4680"/>
                    <a:pt x="5680" y="7216"/>
                  </a:cubicBezTo>
                  <a:cubicBezTo>
                    <a:pt x="3465" y="10228"/>
                    <a:pt x="1870" y="13336"/>
                    <a:pt x="941" y="16479"/>
                  </a:cubicBezTo>
                  <a:cubicBezTo>
                    <a:pt x="441" y="18134"/>
                    <a:pt x="132" y="19836"/>
                    <a:pt x="48" y="21539"/>
                  </a:cubicBezTo>
                  <a:cubicBezTo>
                    <a:pt x="1" y="22360"/>
                    <a:pt x="13" y="23230"/>
                    <a:pt x="72" y="24111"/>
                  </a:cubicBezTo>
                  <a:cubicBezTo>
                    <a:pt x="144" y="25004"/>
                    <a:pt x="263" y="25873"/>
                    <a:pt x="465" y="26659"/>
                  </a:cubicBezTo>
                  <a:cubicBezTo>
                    <a:pt x="775" y="28075"/>
                    <a:pt x="1382" y="29445"/>
                    <a:pt x="2215" y="30647"/>
                  </a:cubicBezTo>
                  <a:cubicBezTo>
                    <a:pt x="2989" y="31743"/>
                    <a:pt x="3989" y="32731"/>
                    <a:pt x="5180" y="33576"/>
                  </a:cubicBezTo>
                  <a:cubicBezTo>
                    <a:pt x="6490" y="34505"/>
                    <a:pt x="8061" y="35219"/>
                    <a:pt x="9835" y="35695"/>
                  </a:cubicBezTo>
                  <a:cubicBezTo>
                    <a:pt x="11383" y="36112"/>
                    <a:pt x="13062" y="36326"/>
                    <a:pt x="14824" y="36326"/>
                  </a:cubicBezTo>
                  <a:lnTo>
                    <a:pt x="15205" y="36326"/>
                  </a:lnTo>
                  <a:cubicBezTo>
                    <a:pt x="15372" y="36326"/>
                    <a:pt x="15515" y="36315"/>
                    <a:pt x="15669" y="36315"/>
                  </a:cubicBezTo>
                  <a:lnTo>
                    <a:pt x="15729" y="36315"/>
                  </a:lnTo>
                  <a:cubicBezTo>
                    <a:pt x="15812" y="36315"/>
                    <a:pt x="15919" y="36303"/>
                    <a:pt x="16015" y="36303"/>
                  </a:cubicBezTo>
                  <a:cubicBezTo>
                    <a:pt x="16265" y="36291"/>
                    <a:pt x="16515" y="36255"/>
                    <a:pt x="16788" y="36231"/>
                  </a:cubicBezTo>
                  <a:cubicBezTo>
                    <a:pt x="16836" y="36231"/>
                    <a:pt x="16860" y="36207"/>
                    <a:pt x="16908" y="36207"/>
                  </a:cubicBezTo>
                  <a:lnTo>
                    <a:pt x="16967" y="36196"/>
                  </a:lnTo>
                  <a:cubicBezTo>
                    <a:pt x="17920" y="36088"/>
                    <a:pt x="18824" y="35922"/>
                    <a:pt x="19670" y="35695"/>
                  </a:cubicBezTo>
                  <a:cubicBezTo>
                    <a:pt x="21456" y="35219"/>
                    <a:pt x="23027" y="34505"/>
                    <a:pt x="24337" y="33576"/>
                  </a:cubicBezTo>
                  <a:cubicBezTo>
                    <a:pt x="25528" y="32743"/>
                    <a:pt x="26516" y="31766"/>
                    <a:pt x="27290" y="30647"/>
                  </a:cubicBezTo>
                  <a:cubicBezTo>
                    <a:pt x="27516" y="30338"/>
                    <a:pt x="27707" y="30004"/>
                    <a:pt x="27909" y="29659"/>
                  </a:cubicBezTo>
                  <a:lnTo>
                    <a:pt x="27909" y="29659"/>
                  </a:lnTo>
                  <a:cubicBezTo>
                    <a:pt x="27707" y="29873"/>
                    <a:pt x="27504" y="30064"/>
                    <a:pt x="27290" y="30254"/>
                  </a:cubicBezTo>
                  <a:cubicBezTo>
                    <a:pt x="26325" y="31123"/>
                    <a:pt x="25242" y="31850"/>
                    <a:pt x="24063" y="32397"/>
                  </a:cubicBezTo>
                  <a:cubicBezTo>
                    <a:pt x="22884" y="32945"/>
                    <a:pt x="21622" y="33350"/>
                    <a:pt x="20325" y="33564"/>
                  </a:cubicBezTo>
                  <a:cubicBezTo>
                    <a:pt x="19569" y="33683"/>
                    <a:pt x="18793" y="33749"/>
                    <a:pt x="18016" y="33749"/>
                  </a:cubicBezTo>
                  <a:cubicBezTo>
                    <a:pt x="17470" y="33749"/>
                    <a:pt x="16924" y="33716"/>
                    <a:pt x="16384" y="33648"/>
                  </a:cubicBezTo>
                  <a:cubicBezTo>
                    <a:pt x="15729" y="33576"/>
                    <a:pt x="15074" y="33457"/>
                    <a:pt x="14431" y="33278"/>
                  </a:cubicBezTo>
                  <a:cubicBezTo>
                    <a:pt x="13800" y="33100"/>
                    <a:pt x="13157" y="32874"/>
                    <a:pt x="12550" y="32624"/>
                  </a:cubicBezTo>
                  <a:cubicBezTo>
                    <a:pt x="11919" y="32338"/>
                    <a:pt x="11312" y="32028"/>
                    <a:pt x="10728" y="31659"/>
                  </a:cubicBezTo>
                  <a:cubicBezTo>
                    <a:pt x="10192" y="31314"/>
                    <a:pt x="9669" y="30945"/>
                    <a:pt x="9192" y="30540"/>
                  </a:cubicBezTo>
                  <a:cubicBezTo>
                    <a:pt x="8299" y="29778"/>
                    <a:pt x="7514" y="28885"/>
                    <a:pt x="6871" y="27897"/>
                  </a:cubicBezTo>
                  <a:cubicBezTo>
                    <a:pt x="6263" y="26944"/>
                    <a:pt x="5799" y="25897"/>
                    <a:pt x="5489" y="24825"/>
                  </a:cubicBezTo>
                  <a:cubicBezTo>
                    <a:pt x="4835" y="22551"/>
                    <a:pt x="4775" y="20134"/>
                    <a:pt x="5073" y="17800"/>
                  </a:cubicBezTo>
                  <a:cubicBezTo>
                    <a:pt x="5382" y="15252"/>
                    <a:pt x="6085" y="12776"/>
                    <a:pt x="6990" y="10371"/>
                  </a:cubicBezTo>
                  <a:cubicBezTo>
                    <a:pt x="7906" y="7978"/>
                    <a:pt x="9002" y="5644"/>
                    <a:pt x="10264" y="3406"/>
                  </a:cubicBezTo>
                  <a:cubicBezTo>
                    <a:pt x="10919" y="2251"/>
                    <a:pt x="11609" y="1120"/>
                    <a:pt x="1234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710;p52"/>
            <p:cNvSpPr/>
            <p:nvPr/>
          </p:nvSpPr>
          <p:spPr>
            <a:xfrm>
              <a:off x="8104725" y="2147575"/>
              <a:ext cx="258075" cy="256025"/>
            </a:xfrm>
            <a:custGeom>
              <a:avLst/>
              <a:gdLst/>
              <a:ahLst/>
              <a:cxnLst/>
              <a:rect l="l" t="t" r="r" b="b"/>
              <a:pathLst>
                <a:path w="10323" h="10241" extrusionOk="0">
                  <a:moveTo>
                    <a:pt x="5156" y="1"/>
                  </a:moveTo>
                  <a:cubicBezTo>
                    <a:pt x="2358" y="1"/>
                    <a:pt x="60" y="2275"/>
                    <a:pt x="36" y="5061"/>
                  </a:cubicBezTo>
                  <a:cubicBezTo>
                    <a:pt x="0" y="7883"/>
                    <a:pt x="2274" y="10204"/>
                    <a:pt x="5096" y="10240"/>
                  </a:cubicBezTo>
                  <a:cubicBezTo>
                    <a:pt x="7918" y="10240"/>
                    <a:pt x="10239" y="7954"/>
                    <a:pt x="10275" y="5180"/>
                  </a:cubicBezTo>
                  <a:cubicBezTo>
                    <a:pt x="10323" y="2346"/>
                    <a:pt x="8037" y="25"/>
                    <a:pt x="521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711;p52"/>
            <p:cNvSpPr/>
            <p:nvPr/>
          </p:nvSpPr>
          <p:spPr>
            <a:xfrm>
              <a:off x="8146975" y="2275875"/>
              <a:ext cx="173575" cy="25"/>
            </a:xfrm>
            <a:custGeom>
              <a:avLst/>
              <a:gdLst/>
              <a:ahLst/>
              <a:cxnLst/>
              <a:rect l="l" t="t" r="r" b="b"/>
              <a:pathLst>
                <a:path w="6943" h="1" fill="none" extrusionOk="0">
                  <a:moveTo>
                    <a:pt x="1" y="0"/>
                  </a:moveTo>
                  <a:lnTo>
                    <a:pt x="6942" y="0"/>
                  </a:lnTo>
                </a:path>
              </a:pathLst>
            </a:custGeom>
            <a:noFill/>
            <a:ln w="7450" cap="rnd" cmpd="sng">
              <a:solidFill>
                <a:schemeClr val="accent5"/>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712;p52"/>
            <p:cNvSpPr/>
            <p:nvPr/>
          </p:nvSpPr>
          <p:spPr>
            <a:xfrm>
              <a:off x="7956175" y="2448500"/>
              <a:ext cx="232200" cy="409600"/>
            </a:xfrm>
            <a:custGeom>
              <a:avLst/>
              <a:gdLst/>
              <a:ahLst/>
              <a:cxnLst/>
              <a:rect l="l" t="t" r="r" b="b"/>
              <a:pathLst>
                <a:path w="9288" h="16384" extrusionOk="0">
                  <a:moveTo>
                    <a:pt x="4668" y="2430"/>
                  </a:moveTo>
                  <a:cubicBezTo>
                    <a:pt x="4966" y="2430"/>
                    <a:pt x="5144" y="2537"/>
                    <a:pt x="5228" y="2751"/>
                  </a:cubicBezTo>
                  <a:cubicBezTo>
                    <a:pt x="5311" y="2954"/>
                    <a:pt x="5359" y="3478"/>
                    <a:pt x="5359" y="4323"/>
                  </a:cubicBezTo>
                  <a:lnTo>
                    <a:pt x="5359" y="12133"/>
                  </a:lnTo>
                  <a:cubicBezTo>
                    <a:pt x="5359" y="12907"/>
                    <a:pt x="5311" y="13407"/>
                    <a:pt x="5216" y="13622"/>
                  </a:cubicBezTo>
                  <a:cubicBezTo>
                    <a:pt x="5132" y="13848"/>
                    <a:pt x="4930" y="13955"/>
                    <a:pt x="4644" y="13955"/>
                  </a:cubicBezTo>
                  <a:cubicBezTo>
                    <a:pt x="4347" y="13955"/>
                    <a:pt x="4156" y="13860"/>
                    <a:pt x="4073" y="13669"/>
                  </a:cubicBezTo>
                  <a:cubicBezTo>
                    <a:pt x="3989" y="13479"/>
                    <a:pt x="3942" y="12931"/>
                    <a:pt x="3942" y="12014"/>
                  </a:cubicBezTo>
                  <a:lnTo>
                    <a:pt x="3942" y="4323"/>
                  </a:lnTo>
                  <a:cubicBezTo>
                    <a:pt x="3942" y="3513"/>
                    <a:pt x="3989" y="2989"/>
                    <a:pt x="4073" y="2775"/>
                  </a:cubicBezTo>
                  <a:cubicBezTo>
                    <a:pt x="4180" y="2537"/>
                    <a:pt x="4370" y="2430"/>
                    <a:pt x="4668" y="2430"/>
                  </a:cubicBezTo>
                  <a:close/>
                  <a:moveTo>
                    <a:pt x="4573" y="1"/>
                  </a:moveTo>
                  <a:cubicBezTo>
                    <a:pt x="3513" y="1"/>
                    <a:pt x="2608" y="215"/>
                    <a:pt x="1870" y="656"/>
                  </a:cubicBezTo>
                  <a:cubicBezTo>
                    <a:pt x="1120" y="1096"/>
                    <a:pt x="632" y="1668"/>
                    <a:pt x="370" y="2394"/>
                  </a:cubicBezTo>
                  <a:cubicBezTo>
                    <a:pt x="132" y="3108"/>
                    <a:pt x="1" y="4192"/>
                    <a:pt x="1" y="5644"/>
                  </a:cubicBezTo>
                  <a:lnTo>
                    <a:pt x="1" y="11145"/>
                  </a:lnTo>
                  <a:cubicBezTo>
                    <a:pt x="1" y="12264"/>
                    <a:pt x="84" y="13074"/>
                    <a:pt x="239" y="13586"/>
                  </a:cubicBezTo>
                  <a:cubicBezTo>
                    <a:pt x="394" y="14098"/>
                    <a:pt x="656" y="14574"/>
                    <a:pt x="1025" y="15039"/>
                  </a:cubicBezTo>
                  <a:cubicBezTo>
                    <a:pt x="1394" y="15503"/>
                    <a:pt x="1894" y="15836"/>
                    <a:pt x="2513" y="16062"/>
                  </a:cubicBezTo>
                  <a:cubicBezTo>
                    <a:pt x="3144" y="16277"/>
                    <a:pt x="3930" y="16384"/>
                    <a:pt x="4871" y="16384"/>
                  </a:cubicBezTo>
                  <a:cubicBezTo>
                    <a:pt x="5585" y="16384"/>
                    <a:pt x="6228" y="16277"/>
                    <a:pt x="6811" y="16074"/>
                  </a:cubicBezTo>
                  <a:cubicBezTo>
                    <a:pt x="7383" y="15860"/>
                    <a:pt x="7883" y="15527"/>
                    <a:pt x="8288" y="15050"/>
                  </a:cubicBezTo>
                  <a:cubicBezTo>
                    <a:pt x="8692" y="14574"/>
                    <a:pt x="8966" y="14062"/>
                    <a:pt x="9097" y="13515"/>
                  </a:cubicBezTo>
                  <a:cubicBezTo>
                    <a:pt x="9228" y="12967"/>
                    <a:pt x="9288" y="12098"/>
                    <a:pt x="9288" y="10907"/>
                  </a:cubicBezTo>
                  <a:lnTo>
                    <a:pt x="9288" y="5644"/>
                  </a:lnTo>
                  <a:cubicBezTo>
                    <a:pt x="9288" y="4454"/>
                    <a:pt x="9228" y="3585"/>
                    <a:pt x="9109" y="3037"/>
                  </a:cubicBezTo>
                  <a:cubicBezTo>
                    <a:pt x="8990" y="2489"/>
                    <a:pt x="8764" y="2001"/>
                    <a:pt x="8419" y="1561"/>
                  </a:cubicBezTo>
                  <a:cubicBezTo>
                    <a:pt x="8085" y="1132"/>
                    <a:pt x="7573" y="763"/>
                    <a:pt x="6895" y="465"/>
                  </a:cubicBezTo>
                  <a:cubicBezTo>
                    <a:pt x="6216" y="156"/>
                    <a:pt x="5442" y="1"/>
                    <a:pt x="457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47"/>
        <p:cNvGrpSpPr/>
        <p:nvPr/>
      </p:nvGrpSpPr>
      <p:grpSpPr>
        <a:xfrm>
          <a:off x="0" y="0"/>
          <a:ext cx="0" cy="0"/>
          <a:chOff x="0" y="0"/>
          <a:chExt cx="0" cy="0"/>
        </a:xfrm>
      </p:grpSpPr>
      <p:grpSp>
        <p:nvGrpSpPr>
          <p:cNvPr id="448" name="Google Shape;448;p41"/>
          <p:cNvGrpSpPr/>
          <p:nvPr/>
        </p:nvGrpSpPr>
        <p:grpSpPr>
          <a:xfrm>
            <a:off x="177825" y="132963"/>
            <a:ext cx="8767550" cy="4805775"/>
            <a:chOff x="177825" y="132963"/>
            <a:chExt cx="8767550" cy="4805775"/>
          </a:xfrm>
        </p:grpSpPr>
        <p:pic>
          <p:nvPicPr>
            <p:cNvPr id="449" name="Google Shape;449;p41"/>
            <p:cNvPicPr preferRelativeResize="0"/>
            <p:nvPr/>
          </p:nvPicPr>
          <p:blipFill>
            <a:blip r:embed="rId3">
              <a:alphaModFix/>
            </a:blip>
            <a:stretch>
              <a:fillRect/>
            </a:stretch>
          </p:blipFill>
          <p:spPr>
            <a:xfrm>
              <a:off x="2381250" y="152400"/>
              <a:ext cx="857250" cy="600075"/>
            </a:xfrm>
            <a:prstGeom prst="rect">
              <a:avLst/>
            </a:prstGeom>
            <a:noFill/>
            <a:ln>
              <a:noFill/>
            </a:ln>
          </p:spPr>
        </p:pic>
        <p:pic>
          <p:nvPicPr>
            <p:cNvPr id="450" name="Google Shape;450;p41"/>
            <p:cNvPicPr preferRelativeResize="0"/>
            <p:nvPr/>
          </p:nvPicPr>
          <p:blipFill>
            <a:blip r:embed="rId4">
              <a:alphaModFix amt="51000"/>
            </a:blip>
            <a:stretch>
              <a:fillRect/>
            </a:stretch>
          </p:blipFill>
          <p:spPr>
            <a:xfrm>
              <a:off x="177825" y="4347738"/>
              <a:ext cx="800100" cy="571500"/>
            </a:xfrm>
            <a:prstGeom prst="rect">
              <a:avLst/>
            </a:prstGeom>
            <a:noFill/>
            <a:ln>
              <a:noFill/>
            </a:ln>
          </p:spPr>
        </p:pic>
        <p:pic>
          <p:nvPicPr>
            <p:cNvPr id="451" name="Google Shape;451;p41"/>
            <p:cNvPicPr preferRelativeResize="0"/>
            <p:nvPr/>
          </p:nvPicPr>
          <p:blipFill>
            <a:blip r:embed="rId5">
              <a:alphaModFix/>
            </a:blip>
            <a:stretch>
              <a:fillRect/>
            </a:stretch>
          </p:blipFill>
          <p:spPr>
            <a:xfrm>
              <a:off x="7912625" y="132963"/>
              <a:ext cx="1032750" cy="804070"/>
            </a:xfrm>
            <a:prstGeom prst="rect">
              <a:avLst/>
            </a:prstGeom>
            <a:noFill/>
            <a:ln>
              <a:noFill/>
            </a:ln>
          </p:spPr>
        </p:pic>
        <p:pic>
          <p:nvPicPr>
            <p:cNvPr id="452" name="Google Shape;452;p41"/>
            <p:cNvPicPr preferRelativeResize="0"/>
            <p:nvPr/>
          </p:nvPicPr>
          <p:blipFill>
            <a:blip r:embed="rId6">
              <a:alphaModFix amt="43000"/>
            </a:blip>
            <a:stretch>
              <a:fillRect/>
            </a:stretch>
          </p:blipFill>
          <p:spPr>
            <a:xfrm>
              <a:off x="8021450" y="4226220"/>
              <a:ext cx="923925" cy="712518"/>
            </a:xfrm>
            <a:prstGeom prst="rect">
              <a:avLst/>
            </a:prstGeom>
            <a:noFill/>
            <a:ln>
              <a:noFill/>
            </a:ln>
          </p:spPr>
        </p:pic>
      </p:grpSp>
      <p:grpSp>
        <p:nvGrpSpPr>
          <p:cNvPr id="453" name="Google Shape;453;p41"/>
          <p:cNvGrpSpPr/>
          <p:nvPr/>
        </p:nvGrpSpPr>
        <p:grpSpPr>
          <a:xfrm>
            <a:off x="-402588" y="-874402"/>
            <a:ext cx="4461038" cy="5774590"/>
            <a:chOff x="-402588" y="-874402"/>
            <a:chExt cx="4461038" cy="5774590"/>
          </a:xfrm>
        </p:grpSpPr>
        <p:pic>
          <p:nvPicPr>
            <p:cNvPr id="454" name="Google Shape;454;p41"/>
            <p:cNvPicPr preferRelativeResize="0"/>
            <p:nvPr/>
          </p:nvPicPr>
          <p:blipFill>
            <a:blip r:embed="rId7">
              <a:alphaModFix/>
            </a:blip>
            <a:stretch>
              <a:fillRect/>
            </a:stretch>
          </p:blipFill>
          <p:spPr>
            <a:xfrm rot="3503757">
              <a:off x="-759075" y="647012"/>
              <a:ext cx="4514850" cy="1685925"/>
            </a:xfrm>
            <a:prstGeom prst="rect">
              <a:avLst/>
            </a:prstGeom>
            <a:noFill/>
            <a:ln>
              <a:noFill/>
            </a:ln>
          </p:spPr>
        </p:pic>
        <p:pic>
          <p:nvPicPr>
            <p:cNvPr id="455" name="Google Shape;455;p41"/>
            <p:cNvPicPr preferRelativeResize="0"/>
            <p:nvPr/>
          </p:nvPicPr>
          <p:blipFill>
            <a:blip r:embed="rId8">
              <a:alphaModFix/>
            </a:blip>
            <a:stretch>
              <a:fillRect/>
            </a:stretch>
          </p:blipFill>
          <p:spPr>
            <a:xfrm>
              <a:off x="3220250" y="4366788"/>
              <a:ext cx="838200" cy="533400"/>
            </a:xfrm>
            <a:prstGeom prst="rect">
              <a:avLst/>
            </a:prstGeom>
            <a:noFill/>
            <a:ln>
              <a:noFill/>
            </a:ln>
          </p:spPr>
        </p:pic>
        <p:pic>
          <p:nvPicPr>
            <p:cNvPr id="456" name="Google Shape;456;p41"/>
            <p:cNvPicPr preferRelativeResize="0"/>
            <p:nvPr/>
          </p:nvPicPr>
          <p:blipFill>
            <a:blip r:embed="rId8">
              <a:alphaModFix/>
            </a:blip>
            <a:stretch>
              <a:fillRect/>
            </a:stretch>
          </p:blipFill>
          <p:spPr>
            <a:xfrm rot="6067667">
              <a:off x="2423967" y="3851701"/>
              <a:ext cx="577371" cy="367426"/>
            </a:xfrm>
            <a:prstGeom prst="rect">
              <a:avLst/>
            </a:prstGeom>
            <a:noFill/>
            <a:ln>
              <a:noFill/>
            </a:ln>
          </p:spPr>
        </p:pic>
        <p:pic>
          <p:nvPicPr>
            <p:cNvPr id="457" name="Google Shape;457;p41"/>
            <p:cNvPicPr preferRelativeResize="0"/>
            <p:nvPr/>
          </p:nvPicPr>
          <p:blipFill>
            <a:blip r:embed="rId8">
              <a:alphaModFix/>
            </a:blip>
            <a:stretch>
              <a:fillRect/>
            </a:stretch>
          </p:blipFill>
          <p:spPr>
            <a:xfrm rot="-3322709">
              <a:off x="3179380" y="3654076"/>
              <a:ext cx="577371" cy="367426"/>
            </a:xfrm>
            <a:prstGeom prst="rect">
              <a:avLst/>
            </a:prstGeom>
            <a:noFill/>
            <a:ln>
              <a:noFill/>
            </a:ln>
          </p:spPr>
        </p:pic>
      </p:grpSp>
      <p:sp>
        <p:nvSpPr>
          <p:cNvPr id="458" name="Google Shape;458;p41"/>
          <p:cNvSpPr txBox="1">
            <a:spLocks noGrp="1"/>
          </p:cNvSpPr>
          <p:nvPr>
            <p:ph type="title"/>
          </p:nvPr>
        </p:nvSpPr>
        <p:spPr>
          <a:xfrm>
            <a:off x="3962376" y="551388"/>
            <a:ext cx="44415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Business Model </a:t>
            </a:r>
            <a:endParaRPr dirty="0"/>
          </a:p>
        </p:txBody>
      </p:sp>
      <p:sp>
        <p:nvSpPr>
          <p:cNvPr id="459" name="Google Shape;459;p41"/>
          <p:cNvSpPr txBox="1">
            <a:spLocks noGrp="1"/>
          </p:cNvSpPr>
          <p:nvPr>
            <p:ph type="subTitle" idx="1"/>
          </p:nvPr>
        </p:nvSpPr>
        <p:spPr>
          <a:xfrm>
            <a:off x="3962376" y="2257755"/>
            <a:ext cx="5156500" cy="2155520"/>
          </a:xfrm>
          <a:prstGeom prst="rect">
            <a:avLst/>
          </a:prstGeom>
        </p:spPr>
        <p:txBody>
          <a:bodyPr spcFirstLastPara="1" wrap="square" lIns="91425" tIns="91425" rIns="91425" bIns="91425" anchor="ctr" anchorCtr="0">
            <a:noAutofit/>
          </a:bodyPr>
          <a:lstStyle/>
          <a:p>
            <a:pPr marL="285750" indent="-285750" algn="l">
              <a:buFont typeface="Arial" panose="020B0604020202020204" pitchFamily="34" charset="0"/>
              <a:buChar char="•"/>
            </a:pPr>
            <a:r>
              <a:rPr lang="en-US" dirty="0"/>
              <a:t>The website allows a person or a hospital to obtain blood easily via this website.   </a:t>
            </a:r>
            <a:endParaRPr lang="en-US" dirty="0" smtClean="0"/>
          </a:p>
          <a:p>
            <a:pPr marL="285750" indent="-285750" algn="l">
              <a:buFont typeface="Arial" panose="020B0604020202020204" pitchFamily="34" charset="0"/>
              <a:buChar char="•"/>
            </a:pPr>
            <a:r>
              <a:rPr lang="en-US" dirty="0" smtClean="0"/>
              <a:t>The Website contains 2 types of users Hospital and Receivers.</a:t>
            </a:r>
          </a:p>
          <a:p>
            <a:pPr marL="285750" lvl="0" indent="-285750" algn="l">
              <a:buFont typeface="Arial" panose="020B0604020202020204" pitchFamily="34" charset="0"/>
              <a:buChar char="•"/>
            </a:pPr>
            <a:r>
              <a:rPr lang="en-US" dirty="0"/>
              <a:t>The People who need blood registers in my site as </a:t>
            </a:r>
            <a:r>
              <a:rPr lang="en-US" dirty="0" smtClean="0"/>
              <a:t>receiver </a:t>
            </a:r>
            <a:r>
              <a:rPr lang="en-US" dirty="0"/>
              <a:t>and hospitals will register as </a:t>
            </a:r>
            <a:r>
              <a:rPr lang="en-US" dirty="0" smtClean="0"/>
              <a:t>donor.</a:t>
            </a:r>
          </a:p>
          <a:p>
            <a:pPr marL="285750" lvl="0" indent="-285750" algn="l">
              <a:buFont typeface="Arial" panose="020B0604020202020204" pitchFamily="34" charset="0"/>
              <a:buChar char="•"/>
            </a:pPr>
            <a:r>
              <a:rPr lang="en-US" dirty="0" smtClean="0"/>
              <a:t>The </a:t>
            </a:r>
            <a:r>
              <a:rPr lang="en-US" dirty="0"/>
              <a:t>inspiration of this project is to develop a blood bank information system, which focuses on making an online system that is accessible to both hospitals and receivers</a:t>
            </a:r>
            <a:r>
              <a:rPr lang="en-US" dirty="0" smtClean="0"/>
              <a:t>.</a:t>
            </a:r>
          </a:p>
          <a:p>
            <a:pPr marL="285750" lvl="0" indent="-285750" algn="l">
              <a:buFont typeface="Arial" panose="020B0604020202020204" pitchFamily="34" charset="0"/>
              <a:buChar char="•"/>
            </a:pPr>
            <a:r>
              <a:rPr lang="en-US" dirty="0" smtClean="0"/>
              <a:t>The main benefit of this system is the information available blood group. </a:t>
            </a:r>
          </a:p>
          <a:p>
            <a:pPr marL="285750" lvl="0" indent="-285750" algn="l">
              <a:buFont typeface="Arial" panose="020B0604020202020204" pitchFamily="34" charset="0"/>
              <a:buChar char="•"/>
            </a:pPr>
            <a:endParaRPr lang="en-US" dirty="0"/>
          </a:p>
          <a:p>
            <a:pPr marL="285750" indent="-285750" algn="l">
              <a:buFont typeface="Arial" panose="020B0604020202020204" pitchFamily="34" charset="0"/>
              <a:buChar char="•"/>
            </a:pPr>
            <a:endParaRPr lang="en-US" dirty="0" smtClean="0"/>
          </a:p>
          <a:p>
            <a:pPr marL="285750" indent="-285750" algn="l">
              <a:buFont typeface="Arial" panose="020B0604020202020204" pitchFamily="34" charset="0"/>
              <a:buChar char="•"/>
            </a:pPr>
            <a:endParaRPr lang="en-US" dirty="0" smtClean="0"/>
          </a:p>
          <a:p>
            <a:pPr marL="0" indent="0" algn="l"/>
            <a:endParaRPr lang="en-US" dirty="0"/>
          </a:p>
        </p:txBody>
      </p:sp>
    </p:spTree>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72"/>
        <p:cNvGrpSpPr/>
        <p:nvPr/>
      </p:nvGrpSpPr>
      <p:grpSpPr>
        <a:xfrm>
          <a:off x="0" y="0"/>
          <a:ext cx="0" cy="0"/>
          <a:chOff x="0" y="0"/>
          <a:chExt cx="0" cy="0"/>
        </a:xfrm>
      </p:grpSpPr>
      <p:sp>
        <p:nvSpPr>
          <p:cNvPr id="474" name="Google Shape;474;p43"/>
          <p:cNvSpPr txBox="1">
            <a:spLocks noGrp="1"/>
          </p:cNvSpPr>
          <p:nvPr>
            <p:ph type="title"/>
          </p:nvPr>
        </p:nvSpPr>
        <p:spPr>
          <a:xfrm>
            <a:off x="2073479" y="121688"/>
            <a:ext cx="4688265" cy="684427"/>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smtClean="0"/>
              <a:t>Extended Entity Relation Diagram </a:t>
            </a:r>
            <a:endParaRPr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6438" y="806115"/>
            <a:ext cx="6122345" cy="4104203"/>
          </a:xfrm>
          <a:prstGeom prst="rect">
            <a:avLst/>
          </a:prstGeom>
        </p:spPr>
      </p:pic>
    </p:spTree>
    <p:extLst>
      <p:ext uri="{BB962C8B-B14F-4D97-AF65-F5344CB8AC3E}">
        <p14:creationId xmlns:p14="http://schemas.microsoft.com/office/powerpoint/2010/main" val="1819146245"/>
      </p:ext>
    </p:extLst>
  </p:cSld>
  <p:clrMapOvr>
    <a:masterClrMapping/>
  </p:clrMapOvr>
  <p:transition spd="med">
    <p:pull/>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72"/>
        <p:cNvGrpSpPr/>
        <p:nvPr/>
      </p:nvGrpSpPr>
      <p:grpSpPr>
        <a:xfrm>
          <a:off x="0" y="0"/>
          <a:ext cx="0" cy="0"/>
          <a:chOff x="0" y="0"/>
          <a:chExt cx="0" cy="0"/>
        </a:xfrm>
      </p:grpSpPr>
      <p:sp>
        <p:nvSpPr>
          <p:cNvPr id="474" name="Google Shape;474;p43"/>
          <p:cNvSpPr txBox="1">
            <a:spLocks noGrp="1"/>
          </p:cNvSpPr>
          <p:nvPr>
            <p:ph type="title"/>
          </p:nvPr>
        </p:nvSpPr>
        <p:spPr>
          <a:xfrm>
            <a:off x="2073479" y="121688"/>
            <a:ext cx="4688265" cy="684427"/>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Unified Model Language Diagram</a:t>
            </a:r>
            <a:endParaRPr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73479" y="806115"/>
            <a:ext cx="4805303" cy="4270849"/>
          </a:xfrm>
          <a:prstGeom prst="rect">
            <a:avLst/>
          </a:prstGeom>
        </p:spPr>
      </p:pic>
    </p:spTree>
  </p:cSld>
  <p:clrMapOvr>
    <a:masterClrMapping/>
  </p:clrMapOvr>
  <p:transition spd="slow">
    <p:cove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22"/>
        <p:cNvGrpSpPr/>
        <p:nvPr/>
      </p:nvGrpSpPr>
      <p:grpSpPr>
        <a:xfrm>
          <a:off x="0" y="0"/>
          <a:ext cx="0" cy="0"/>
          <a:chOff x="0" y="0"/>
          <a:chExt cx="0" cy="0"/>
        </a:xfrm>
      </p:grpSpPr>
      <p:sp>
        <p:nvSpPr>
          <p:cNvPr id="3" name="Google Shape;723;p53"/>
          <p:cNvSpPr txBox="1">
            <a:spLocks/>
          </p:cNvSpPr>
          <p:nvPr/>
        </p:nvSpPr>
        <p:spPr>
          <a:xfrm>
            <a:off x="287046" y="1258649"/>
            <a:ext cx="8036072" cy="323788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5"/>
              </a:buClr>
              <a:buSzPts val="8000"/>
              <a:buFont typeface="Krona One"/>
              <a:buNone/>
              <a:defRPr sz="8000" b="1" i="0" u="none" strike="noStrike" cap="none">
                <a:solidFill>
                  <a:schemeClr val="accent5"/>
                </a:solidFill>
                <a:latin typeface="Krona One"/>
                <a:ea typeface="Krona One"/>
                <a:cs typeface="Krona One"/>
                <a:sym typeface="Krona One"/>
              </a:defRPr>
            </a:lvl1pPr>
            <a:lvl2pPr marR="0" lvl="1" algn="ctr" rtl="0">
              <a:lnSpc>
                <a:spcPct val="100000"/>
              </a:lnSpc>
              <a:spcBef>
                <a:spcPts val="0"/>
              </a:spcBef>
              <a:spcAft>
                <a:spcPts val="0"/>
              </a:spcAft>
              <a:buClr>
                <a:schemeClr val="accent5"/>
              </a:buClr>
              <a:buSzPts val="8000"/>
              <a:buFont typeface="Oswald"/>
              <a:buNone/>
              <a:defRPr sz="8000" b="1" i="0" u="none" strike="noStrike" cap="none">
                <a:solidFill>
                  <a:schemeClr val="accent5"/>
                </a:solidFill>
                <a:latin typeface="Oswald"/>
                <a:ea typeface="Oswald"/>
                <a:cs typeface="Oswald"/>
                <a:sym typeface="Oswald"/>
              </a:defRPr>
            </a:lvl2pPr>
            <a:lvl3pPr marR="0" lvl="2" algn="ctr" rtl="0">
              <a:lnSpc>
                <a:spcPct val="100000"/>
              </a:lnSpc>
              <a:spcBef>
                <a:spcPts val="0"/>
              </a:spcBef>
              <a:spcAft>
                <a:spcPts val="0"/>
              </a:spcAft>
              <a:buClr>
                <a:schemeClr val="accent5"/>
              </a:buClr>
              <a:buSzPts val="8000"/>
              <a:buFont typeface="Oswald"/>
              <a:buNone/>
              <a:defRPr sz="8000" b="1" i="0" u="none" strike="noStrike" cap="none">
                <a:solidFill>
                  <a:schemeClr val="accent5"/>
                </a:solidFill>
                <a:latin typeface="Oswald"/>
                <a:ea typeface="Oswald"/>
                <a:cs typeface="Oswald"/>
                <a:sym typeface="Oswald"/>
              </a:defRPr>
            </a:lvl3pPr>
            <a:lvl4pPr marR="0" lvl="3" algn="ctr" rtl="0">
              <a:lnSpc>
                <a:spcPct val="100000"/>
              </a:lnSpc>
              <a:spcBef>
                <a:spcPts val="0"/>
              </a:spcBef>
              <a:spcAft>
                <a:spcPts val="0"/>
              </a:spcAft>
              <a:buClr>
                <a:schemeClr val="accent5"/>
              </a:buClr>
              <a:buSzPts val="8000"/>
              <a:buFont typeface="Oswald"/>
              <a:buNone/>
              <a:defRPr sz="8000" b="1" i="0" u="none" strike="noStrike" cap="none">
                <a:solidFill>
                  <a:schemeClr val="accent5"/>
                </a:solidFill>
                <a:latin typeface="Oswald"/>
                <a:ea typeface="Oswald"/>
                <a:cs typeface="Oswald"/>
                <a:sym typeface="Oswald"/>
              </a:defRPr>
            </a:lvl4pPr>
            <a:lvl5pPr marR="0" lvl="4" algn="ctr" rtl="0">
              <a:lnSpc>
                <a:spcPct val="100000"/>
              </a:lnSpc>
              <a:spcBef>
                <a:spcPts val="0"/>
              </a:spcBef>
              <a:spcAft>
                <a:spcPts val="0"/>
              </a:spcAft>
              <a:buClr>
                <a:schemeClr val="accent5"/>
              </a:buClr>
              <a:buSzPts val="8000"/>
              <a:buFont typeface="Oswald"/>
              <a:buNone/>
              <a:defRPr sz="8000" b="1" i="0" u="none" strike="noStrike" cap="none">
                <a:solidFill>
                  <a:schemeClr val="accent5"/>
                </a:solidFill>
                <a:latin typeface="Oswald"/>
                <a:ea typeface="Oswald"/>
                <a:cs typeface="Oswald"/>
                <a:sym typeface="Oswald"/>
              </a:defRPr>
            </a:lvl5pPr>
            <a:lvl6pPr marR="0" lvl="5" algn="ctr" rtl="0">
              <a:lnSpc>
                <a:spcPct val="100000"/>
              </a:lnSpc>
              <a:spcBef>
                <a:spcPts val="0"/>
              </a:spcBef>
              <a:spcAft>
                <a:spcPts val="0"/>
              </a:spcAft>
              <a:buClr>
                <a:schemeClr val="accent5"/>
              </a:buClr>
              <a:buSzPts val="8000"/>
              <a:buFont typeface="Oswald"/>
              <a:buNone/>
              <a:defRPr sz="8000" b="1" i="0" u="none" strike="noStrike" cap="none">
                <a:solidFill>
                  <a:schemeClr val="accent5"/>
                </a:solidFill>
                <a:latin typeface="Oswald"/>
                <a:ea typeface="Oswald"/>
                <a:cs typeface="Oswald"/>
                <a:sym typeface="Oswald"/>
              </a:defRPr>
            </a:lvl6pPr>
            <a:lvl7pPr marR="0" lvl="6" algn="ctr" rtl="0">
              <a:lnSpc>
                <a:spcPct val="100000"/>
              </a:lnSpc>
              <a:spcBef>
                <a:spcPts val="0"/>
              </a:spcBef>
              <a:spcAft>
                <a:spcPts val="0"/>
              </a:spcAft>
              <a:buClr>
                <a:schemeClr val="accent5"/>
              </a:buClr>
              <a:buSzPts val="8000"/>
              <a:buFont typeface="Oswald"/>
              <a:buNone/>
              <a:defRPr sz="8000" b="1" i="0" u="none" strike="noStrike" cap="none">
                <a:solidFill>
                  <a:schemeClr val="accent5"/>
                </a:solidFill>
                <a:latin typeface="Oswald"/>
                <a:ea typeface="Oswald"/>
                <a:cs typeface="Oswald"/>
                <a:sym typeface="Oswald"/>
              </a:defRPr>
            </a:lvl7pPr>
            <a:lvl8pPr marR="0" lvl="7" algn="ctr" rtl="0">
              <a:lnSpc>
                <a:spcPct val="100000"/>
              </a:lnSpc>
              <a:spcBef>
                <a:spcPts val="0"/>
              </a:spcBef>
              <a:spcAft>
                <a:spcPts val="0"/>
              </a:spcAft>
              <a:buClr>
                <a:schemeClr val="accent5"/>
              </a:buClr>
              <a:buSzPts val="8000"/>
              <a:buFont typeface="Oswald"/>
              <a:buNone/>
              <a:defRPr sz="8000" b="1" i="0" u="none" strike="noStrike" cap="none">
                <a:solidFill>
                  <a:schemeClr val="accent5"/>
                </a:solidFill>
                <a:latin typeface="Oswald"/>
                <a:ea typeface="Oswald"/>
                <a:cs typeface="Oswald"/>
                <a:sym typeface="Oswald"/>
              </a:defRPr>
            </a:lvl8pPr>
            <a:lvl9pPr marR="0" lvl="8" algn="ctr" rtl="0">
              <a:lnSpc>
                <a:spcPct val="100000"/>
              </a:lnSpc>
              <a:spcBef>
                <a:spcPts val="0"/>
              </a:spcBef>
              <a:spcAft>
                <a:spcPts val="0"/>
              </a:spcAft>
              <a:buClr>
                <a:schemeClr val="accent5"/>
              </a:buClr>
              <a:buSzPts val="8000"/>
              <a:buFont typeface="Oswald"/>
              <a:buNone/>
              <a:defRPr sz="8000" b="1" i="0" u="none" strike="noStrike" cap="none">
                <a:solidFill>
                  <a:schemeClr val="accent5"/>
                </a:solidFill>
                <a:latin typeface="Oswald"/>
                <a:ea typeface="Oswald"/>
                <a:cs typeface="Oswald"/>
                <a:sym typeface="Oswald"/>
              </a:defRPr>
            </a:lvl9pPr>
          </a:lstStyle>
          <a:p>
            <a:pPr algn="l"/>
            <a:endParaRPr lang="en-IN" sz="1400" b="0" dirty="0" smtClean="0"/>
          </a:p>
          <a:p>
            <a:pPr algn="l"/>
            <a:endParaRPr lang="en-IN" sz="1400" b="0" dirty="0"/>
          </a:p>
          <a:p>
            <a:pPr algn="l"/>
            <a:r>
              <a:rPr lang="en-IN" sz="1400" b="0" dirty="0" smtClean="0"/>
              <a:t>                                            </a:t>
            </a:r>
            <a:r>
              <a:rPr lang="en-IN" sz="1400" b="0" dirty="0" smtClean="0">
                <a:solidFill>
                  <a:srgbClr val="FFFF00"/>
                </a:solidFill>
              </a:rPr>
              <a:t>Primary Key </a:t>
            </a:r>
            <a:r>
              <a:rPr lang="en-IN" sz="1400" b="0" dirty="0" smtClean="0"/>
              <a:t>| </a:t>
            </a:r>
            <a:r>
              <a:rPr lang="en-IN" sz="1400" b="0" dirty="0" smtClean="0">
                <a:solidFill>
                  <a:srgbClr val="00B0F0"/>
                </a:solidFill>
              </a:rPr>
              <a:t>Foreign Key </a:t>
            </a:r>
            <a:endParaRPr lang="en-IN" sz="1400" b="0" dirty="0" smtClean="0">
              <a:solidFill>
                <a:srgbClr val="00B0F0"/>
              </a:solidFill>
            </a:endParaRPr>
          </a:p>
          <a:p>
            <a:pPr algn="l"/>
            <a:endParaRPr lang="en-IN" sz="1400" b="0" dirty="0" smtClean="0"/>
          </a:p>
          <a:p>
            <a:pPr algn="l"/>
            <a:r>
              <a:rPr lang="en-IN" sz="1400" b="0" dirty="0" smtClean="0"/>
              <a:t>Blood Bank : </a:t>
            </a:r>
            <a:r>
              <a:rPr lang="en-IN" sz="1400" b="0" dirty="0" smtClean="0">
                <a:solidFill>
                  <a:srgbClr val="FFFF00"/>
                </a:solidFill>
              </a:rPr>
              <a:t>Blood Bank Name</a:t>
            </a:r>
            <a:r>
              <a:rPr lang="en-IN" sz="1400" b="0" dirty="0" smtClean="0"/>
              <a:t>, Contact No, Mobile No, Helpline, Fax, Email, Website</a:t>
            </a:r>
          </a:p>
          <a:p>
            <a:pPr algn="l"/>
            <a:endParaRPr lang="en-IN" sz="1400" b="0" dirty="0"/>
          </a:p>
          <a:p>
            <a:pPr algn="l"/>
            <a:r>
              <a:rPr lang="en-IN" sz="1400" b="0" dirty="0" smtClean="0"/>
              <a:t>Nodal Officer : </a:t>
            </a:r>
            <a:r>
              <a:rPr lang="en-IN" sz="1400" b="0" dirty="0" smtClean="0">
                <a:solidFill>
                  <a:srgbClr val="FFFF00"/>
                </a:solidFill>
              </a:rPr>
              <a:t>Blood Bank Name</a:t>
            </a:r>
            <a:r>
              <a:rPr lang="en-IN" sz="1400" b="0" dirty="0" smtClean="0"/>
              <a:t>, </a:t>
            </a:r>
            <a:r>
              <a:rPr lang="en-IN" sz="1400" b="0" dirty="0" smtClean="0">
                <a:solidFill>
                  <a:srgbClr val="00B0F0"/>
                </a:solidFill>
              </a:rPr>
              <a:t>Nodal Officer Name</a:t>
            </a:r>
            <a:r>
              <a:rPr lang="en-IN" sz="1400" b="0" dirty="0" smtClean="0"/>
              <a:t>, Contact No, Mobile Number, Email, Qualification, Category </a:t>
            </a:r>
          </a:p>
          <a:p>
            <a:pPr algn="l"/>
            <a:endParaRPr lang="en-IN" sz="1400" b="0" dirty="0" smtClean="0"/>
          </a:p>
          <a:p>
            <a:pPr algn="l"/>
            <a:r>
              <a:rPr lang="en-IN" sz="1400" b="0" dirty="0" smtClean="0"/>
              <a:t>Blood Availability : </a:t>
            </a:r>
            <a:r>
              <a:rPr lang="en-IN" sz="1400" b="0" dirty="0" smtClean="0">
                <a:solidFill>
                  <a:srgbClr val="FFFF00"/>
                </a:solidFill>
              </a:rPr>
              <a:t>Blood Bank Name</a:t>
            </a:r>
            <a:r>
              <a:rPr lang="en-IN" sz="1400" b="0" dirty="0" smtClean="0"/>
              <a:t>, Apheresis, Service time, Component Available  </a:t>
            </a:r>
            <a:endParaRPr lang="en-IN" sz="1400" b="0" dirty="0"/>
          </a:p>
          <a:p>
            <a:pPr algn="l"/>
            <a:endParaRPr lang="en-IN" sz="1400" b="0" dirty="0" smtClean="0"/>
          </a:p>
          <a:p>
            <a:pPr algn="l"/>
            <a:r>
              <a:rPr lang="en-IN" sz="1400" b="0" dirty="0" smtClean="0"/>
              <a:t>License : </a:t>
            </a:r>
            <a:r>
              <a:rPr lang="en-IN" sz="1400" b="0" dirty="0" smtClean="0">
                <a:solidFill>
                  <a:srgbClr val="FFFF00"/>
                </a:solidFill>
              </a:rPr>
              <a:t>Nodal Officer Name</a:t>
            </a:r>
            <a:r>
              <a:rPr lang="en-IN" sz="1400" b="0" dirty="0" smtClean="0"/>
              <a:t>, License No, Date Obtained, Date Of Renewal </a:t>
            </a:r>
            <a:endParaRPr lang="en-IN" sz="1400" b="0" dirty="0"/>
          </a:p>
          <a:p>
            <a:pPr algn="l"/>
            <a:endParaRPr lang="en-IN" sz="1400" b="0" dirty="0" smtClean="0"/>
          </a:p>
          <a:p>
            <a:pPr algn="l"/>
            <a:r>
              <a:rPr lang="en-IN" sz="1400" b="0" dirty="0" smtClean="0"/>
              <a:t>Location : </a:t>
            </a:r>
            <a:r>
              <a:rPr lang="en-IN" sz="1400" b="0" dirty="0" smtClean="0">
                <a:solidFill>
                  <a:srgbClr val="FFFF00"/>
                </a:solidFill>
              </a:rPr>
              <a:t>Blood Bank Name</a:t>
            </a:r>
            <a:r>
              <a:rPr lang="en-IN" sz="1400" b="0" dirty="0" smtClean="0"/>
              <a:t>, State, District, City, Address, </a:t>
            </a:r>
            <a:r>
              <a:rPr lang="en-IN" sz="1400" b="0" dirty="0" err="1" smtClean="0"/>
              <a:t>Pincode</a:t>
            </a:r>
            <a:r>
              <a:rPr lang="en-IN" sz="1400" b="0" dirty="0" smtClean="0"/>
              <a:t> </a:t>
            </a:r>
            <a:endParaRPr lang="en-IN" sz="1100" b="0" dirty="0" smtClean="0"/>
          </a:p>
        </p:txBody>
      </p:sp>
      <p:pic>
        <p:nvPicPr>
          <p:cNvPr id="4" name="Google Shape;587;p50"/>
          <p:cNvPicPr preferRelativeResize="0"/>
          <p:nvPr/>
        </p:nvPicPr>
        <p:blipFill>
          <a:blip r:embed="rId3">
            <a:alphaModFix/>
          </a:blip>
          <a:stretch>
            <a:fillRect/>
          </a:stretch>
        </p:blipFill>
        <p:spPr>
          <a:xfrm>
            <a:off x="353291" y="-47891"/>
            <a:ext cx="1267691" cy="2078182"/>
          </a:xfrm>
          <a:prstGeom prst="rect">
            <a:avLst/>
          </a:prstGeom>
          <a:noFill/>
          <a:ln>
            <a:noFill/>
          </a:ln>
        </p:spPr>
      </p:pic>
      <p:sp>
        <p:nvSpPr>
          <p:cNvPr id="7" name="Google Shape;489;p45"/>
          <p:cNvSpPr txBox="1">
            <a:spLocks noGrp="1"/>
          </p:cNvSpPr>
          <p:nvPr>
            <p:ph type="title"/>
          </p:nvPr>
        </p:nvSpPr>
        <p:spPr>
          <a:xfrm>
            <a:off x="858546" y="418500"/>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dirty="0" smtClean="0"/>
              <a:t>Normalized Relational Model </a:t>
            </a:r>
            <a:endParaRPr sz="3200" dirty="0"/>
          </a:p>
        </p:txBody>
      </p:sp>
    </p:spTree>
    <p:extLst>
      <p:ext uri="{BB962C8B-B14F-4D97-AF65-F5344CB8AC3E}">
        <p14:creationId xmlns:p14="http://schemas.microsoft.com/office/powerpoint/2010/main" val="3692883591"/>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allOver"/>
      </p:transition>
    </mc:Choice>
    <mc:Fallback>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88"/>
        <p:cNvGrpSpPr/>
        <p:nvPr/>
      </p:nvGrpSpPr>
      <p:grpSpPr>
        <a:xfrm>
          <a:off x="0" y="0"/>
          <a:ext cx="0" cy="0"/>
          <a:chOff x="0" y="0"/>
          <a:chExt cx="0" cy="0"/>
        </a:xfrm>
      </p:grpSpPr>
      <p:sp>
        <p:nvSpPr>
          <p:cNvPr id="489" name="Google Shape;489;p45"/>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OUR STATISTICS</a:t>
            </a:r>
            <a:endParaRPr dirty="0"/>
          </a:p>
        </p:txBody>
      </p:sp>
      <p:sp>
        <p:nvSpPr>
          <p:cNvPr id="490" name="Google Shape;490;p45"/>
          <p:cNvSpPr txBox="1"/>
          <p:nvPr/>
        </p:nvSpPr>
        <p:spPr>
          <a:xfrm flipH="1">
            <a:off x="4925908" y="3475800"/>
            <a:ext cx="1282749" cy="768000"/>
          </a:xfrm>
          <a:prstGeom prst="rect">
            <a:avLst/>
          </a:pr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smtClean="0">
                <a:solidFill>
                  <a:schemeClr val="lt1"/>
                </a:solidFill>
                <a:latin typeface="Krona One"/>
                <a:ea typeface="Krona One"/>
                <a:cs typeface="Krona One"/>
                <a:sym typeface="Krona One"/>
              </a:rPr>
              <a:t>14.8%</a:t>
            </a:r>
            <a:endParaRPr sz="2000" dirty="0">
              <a:solidFill>
                <a:schemeClr val="lt1"/>
              </a:solidFill>
              <a:latin typeface="Krona One"/>
              <a:ea typeface="Krona One"/>
              <a:cs typeface="Krona One"/>
              <a:sym typeface="Krona One"/>
            </a:endParaRPr>
          </a:p>
        </p:txBody>
      </p:sp>
      <p:sp>
        <p:nvSpPr>
          <p:cNvPr id="491" name="Google Shape;491;p45"/>
          <p:cNvSpPr txBox="1"/>
          <p:nvPr/>
        </p:nvSpPr>
        <p:spPr>
          <a:xfrm flipH="1">
            <a:off x="4925910" y="1341225"/>
            <a:ext cx="1282749" cy="7695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smtClean="0">
                <a:solidFill>
                  <a:schemeClr val="lt1"/>
                </a:solidFill>
                <a:latin typeface="Krona One"/>
                <a:ea typeface="Krona One"/>
                <a:cs typeface="Krona One"/>
                <a:sym typeface="Krona One"/>
              </a:rPr>
              <a:t>40.8%</a:t>
            </a:r>
            <a:endParaRPr sz="2000" dirty="0">
              <a:solidFill>
                <a:schemeClr val="lt1"/>
              </a:solidFill>
              <a:latin typeface="Krona One"/>
              <a:ea typeface="Krona One"/>
              <a:cs typeface="Krona One"/>
              <a:sym typeface="Krona One"/>
            </a:endParaRPr>
          </a:p>
        </p:txBody>
      </p:sp>
      <p:sp>
        <p:nvSpPr>
          <p:cNvPr id="492" name="Google Shape;492;p45"/>
          <p:cNvSpPr txBox="1"/>
          <p:nvPr/>
        </p:nvSpPr>
        <p:spPr>
          <a:xfrm flipH="1">
            <a:off x="6298520" y="1641123"/>
            <a:ext cx="2262300" cy="429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IN" sz="1600" dirty="0" smtClean="0">
                <a:solidFill>
                  <a:schemeClr val="accent5"/>
                </a:solidFill>
                <a:latin typeface="Barlow"/>
                <a:ea typeface="Barlow"/>
                <a:cs typeface="Barlow"/>
                <a:sym typeface="Barlow"/>
              </a:rPr>
              <a:t>No of Hospitals have blood available </a:t>
            </a:r>
            <a:endParaRPr sz="1600" dirty="0">
              <a:solidFill>
                <a:schemeClr val="accent5"/>
              </a:solidFill>
              <a:latin typeface="Barlow"/>
              <a:ea typeface="Barlow"/>
              <a:cs typeface="Barlow"/>
              <a:sym typeface="Barlow"/>
            </a:endParaRPr>
          </a:p>
        </p:txBody>
      </p:sp>
      <p:sp>
        <p:nvSpPr>
          <p:cNvPr id="493" name="Google Shape;493;p45"/>
          <p:cNvSpPr txBox="1"/>
          <p:nvPr/>
        </p:nvSpPr>
        <p:spPr>
          <a:xfrm flipH="1">
            <a:off x="4925909" y="2385000"/>
            <a:ext cx="1282749" cy="7680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smtClean="0">
                <a:solidFill>
                  <a:schemeClr val="lt1"/>
                </a:solidFill>
                <a:latin typeface="Krona One"/>
                <a:ea typeface="Krona One"/>
                <a:cs typeface="Krona One"/>
                <a:sym typeface="Krona One"/>
              </a:rPr>
              <a:t>44.4%</a:t>
            </a:r>
            <a:endParaRPr sz="2000" dirty="0">
              <a:solidFill>
                <a:schemeClr val="lt1"/>
              </a:solidFill>
              <a:latin typeface="Krona One"/>
              <a:ea typeface="Krona One"/>
              <a:cs typeface="Krona One"/>
              <a:sym typeface="Krona One"/>
            </a:endParaRPr>
          </a:p>
        </p:txBody>
      </p:sp>
      <p:sp>
        <p:nvSpPr>
          <p:cNvPr id="495" name="Google Shape;495;p45"/>
          <p:cNvSpPr txBox="1">
            <a:spLocks noGrp="1"/>
          </p:cNvSpPr>
          <p:nvPr>
            <p:ph type="subTitle" idx="4294967295"/>
          </p:nvPr>
        </p:nvSpPr>
        <p:spPr>
          <a:xfrm>
            <a:off x="6362051" y="1270611"/>
            <a:ext cx="2262300" cy="3567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2000" dirty="0" smtClean="0">
                <a:latin typeface="Krona One"/>
                <a:ea typeface="Krona One"/>
                <a:cs typeface="Krona One"/>
                <a:sym typeface="Krona One"/>
              </a:rPr>
              <a:t>YES</a:t>
            </a:r>
            <a:endParaRPr sz="2000" dirty="0">
              <a:latin typeface="Krona One"/>
              <a:ea typeface="Krona One"/>
              <a:cs typeface="Krona One"/>
              <a:sym typeface="Krona One"/>
            </a:endParaRPr>
          </a:p>
        </p:txBody>
      </p:sp>
      <p:sp>
        <p:nvSpPr>
          <p:cNvPr id="496" name="Google Shape;496;p45"/>
          <p:cNvSpPr txBox="1"/>
          <p:nvPr/>
        </p:nvSpPr>
        <p:spPr>
          <a:xfrm flipH="1">
            <a:off x="6391820" y="2706650"/>
            <a:ext cx="2262300" cy="429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IN" sz="1600" dirty="0" smtClean="0">
                <a:solidFill>
                  <a:schemeClr val="accent5"/>
                </a:solidFill>
                <a:latin typeface="Barlow"/>
                <a:ea typeface="Barlow"/>
                <a:cs typeface="Barlow"/>
                <a:sym typeface="Barlow"/>
              </a:rPr>
              <a:t>No of </a:t>
            </a:r>
            <a:r>
              <a:rPr lang="en-IN" sz="1600" dirty="0" smtClean="0">
                <a:solidFill>
                  <a:schemeClr val="accent5"/>
                </a:solidFill>
                <a:latin typeface="Barlow"/>
                <a:ea typeface="Barlow"/>
                <a:cs typeface="Barlow"/>
                <a:sym typeface="Barlow"/>
              </a:rPr>
              <a:t>Hospitals Do not have blood available </a:t>
            </a:r>
            <a:endParaRPr sz="1600" dirty="0">
              <a:solidFill>
                <a:schemeClr val="accent5"/>
              </a:solidFill>
              <a:latin typeface="Barlow"/>
              <a:ea typeface="Barlow"/>
              <a:cs typeface="Barlow"/>
              <a:sym typeface="Barlow"/>
            </a:endParaRPr>
          </a:p>
        </p:txBody>
      </p:sp>
      <p:sp>
        <p:nvSpPr>
          <p:cNvPr id="497" name="Google Shape;497;p45"/>
          <p:cNvSpPr txBox="1">
            <a:spLocks noGrp="1"/>
          </p:cNvSpPr>
          <p:nvPr>
            <p:ph type="subTitle" idx="4294967295"/>
          </p:nvPr>
        </p:nvSpPr>
        <p:spPr>
          <a:xfrm>
            <a:off x="6391820" y="2275650"/>
            <a:ext cx="2262300" cy="3567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2000" dirty="0" smtClean="0">
                <a:latin typeface="Krona One"/>
                <a:ea typeface="Krona One"/>
                <a:cs typeface="Krona One"/>
                <a:sym typeface="Krona One"/>
              </a:rPr>
              <a:t>NO</a:t>
            </a:r>
            <a:endParaRPr sz="2000" dirty="0">
              <a:latin typeface="Krona One"/>
              <a:ea typeface="Krona One"/>
              <a:cs typeface="Krona One"/>
              <a:sym typeface="Krona One"/>
            </a:endParaRPr>
          </a:p>
        </p:txBody>
      </p:sp>
      <p:sp>
        <p:nvSpPr>
          <p:cNvPr id="498" name="Google Shape;498;p45"/>
          <p:cNvSpPr txBox="1"/>
          <p:nvPr/>
        </p:nvSpPr>
        <p:spPr>
          <a:xfrm flipH="1">
            <a:off x="6391820" y="3896896"/>
            <a:ext cx="2262300" cy="429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IN" sz="1600" dirty="0" smtClean="0">
                <a:solidFill>
                  <a:schemeClr val="accent5"/>
                </a:solidFill>
                <a:latin typeface="Barlow"/>
                <a:ea typeface="Barlow"/>
                <a:cs typeface="Barlow"/>
                <a:sym typeface="Barlow"/>
              </a:rPr>
              <a:t>No of Hospitals having no blood reservoir</a:t>
            </a:r>
            <a:endParaRPr sz="1600" dirty="0">
              <a:solidFill>
                <a:schemeClr val="accent5"/>
              </a:solidFill>
              <a:latin typeface="Barlow"/>
              <a:ea typeface="Barlow"/>
              <a:cs typeface="Barlow"/>
              <a:sym typeface="Barlow"/>
            </a:endParaRPr>
          </a:p>
        </p:txBody>
      </p:sp>
      <p:sp>
        <p:nvSpPr>
          <p:cNvPr id="499" name="Google Shape;499;p45"/>
          <p:cNvSpPr txBox="1">
            <a:spLocks noGrp="1"/>
          </p:cNvSpPr>
          <p:nvPr>
            <p:ph type="subTitle" idx="4294967295"/>
          </p:nvPr>
        </p:nvSpPr>
        <p:spPr>
          <a:xfrm>
            <a:off x="6391819" y="3426648"/>
            <a:ext cx="2703689" cy="3567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2000" dirty="0" smtClean="0">
                <a:latin typeface="Krona One"/>
                <a:ea typeface="Krona One"/>
                <a:cs typeface="Krona One"/>
                <a:sym typeface="Krona One"/>
              </a:rPr>
              <a:t>NO RESERVOIR</a:t>
            </a:r>
            <a:endParaRPr sz="2000" dirty="0">
              <a:latin typeface="Krona One"/>
              <a:ea typeface="Krona One"/>
              <a:cs typeface="Krona One"/>
              <a:sym typeface="Krona One"/>
            </a:endParaRPr>
          </a:p>
        </p:txBody>
      </p:sp>
      <p:pic>
        <p:nvPicPr>
          <p:cNvPr id="3" name="Picture 2"/>
          <p:cNvPicPr>
            <a:picLocks noChangeAspect="1"/>
          </p:cNvPicPr>
          <p:nvPr/>
        </p:nvPicPr>
        <p:blipFill>
          <a:blip r:embed="rId3"/>
          <a:stretch>
            <a:fillRect/>
          </a:stretch>
        </p:blipFill>
        <p:spPr>
          <a:xfrm>
            <a:off x="147916" y="1441044"/>
            <a:ext cx="4594829" cy="2655912"/>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04"/>
        <p:cNvGrpSpPr/>
        <p:nvPr/>
      </p:nvGrpSpPr>
      <p:grpSpPr>
        <a:xfrm>
          <a:off x="0" y="0"/>
          <a:ext cx="0" cy="0"/>
          <a:chOff x="0" y="0"/>
          <a:chExt cx="0" cy="0"/>
        </a:xfrm>
      </p:grpSpPr>
      <p:pic>
        <p:nvPicPr>
          <p:cNvPr id="508" name="Google Shape;508;p46"/>
          <p:cNvPicPr preferRelativeResize="0"/>
          <p:nvPr/>
        </p:nvPicPr>
        <p:blipFill>
          <a:blip r:embed="rId3">
            <a:alphaModFix/>
          </a:blip>
          <a:stretch>
            <a:fillRect/>
          </a:stretch>
        </p:blipFill>
        <p:spPr>
          <a:xfrm>
            <a:off x="7084863" y="3835450"/>
            <a:ext cx="790575" cy="733425"/>
          </a:xfrm>
          <a:prstGeom prst="rect">
            <a:avLst/>
          </a:prstGeom>
          <a:noFill/>
          <a:ln>
            <a:noFill/>
          </a:ln>
        </p:spPr>
      </p:pic>
      <p:pic>
        <p:nvPicPr>
          <p:cNvPr id="509" name="Google Shape;509;p46"/>
          <p:cNvPicPr preferRelativeResize="0"/>
          <p:nvPr/>
        </p:nvPicPr>
        <p:blipFill>
          <a:blip r:embed="rId4">
            <a:alphaModFix/>
          </a:blip>
          <a:stretch>
            <a:fillRect/>
          </a:stretch>
        </p:blipFill>
        <p:spPr>
          <a:xfrm>
            <a:off x="7163438" y="1084538"/>
            <a:ext cx="1095375" cy="866775"/>
          </a:xfrm>
          <a:prstGeom prst="rect">
            <a:avLst/>
          </a:prstGeom>
          <a:noFill/>
          <a:ln>
            <a:noFill/>
          </a:ln>
        </p:spPr>
      </p:pic>
      <p:pic>
        <p:nvPicPr>
          <p:cNvPr id="4" name="Picture 3"/>
          <p:cNvPicPr>
            <a:picLocks noChangeAspect="1"/>
          </p:cNvPicPr>
          <p:nvPr/>
        </p:nvPicPr>
        <p:blipFill>
          <a:blip r:embed="rId5"/>
          <a:stretch>
            <a:fillRect/>
          </a:stretch>
        </p:blipFill>
        <p:spPr>
          <a:xfrm>
            <a:off x="634084" y="1209228"/>
            <a:ext cx="5937872" cy="3226557"/>
          </a:xfrm>
          <a:prstGeom prst="rect">
            <a:avLst/>
          </a:prstGeom>
        </p:spPr>
      </p:pic>
      <p:sp>
        <p:nvSpPr>
          <p:cNvPr id="5" name="Title 4"/>
          <p:cNvSpPr>
            <a:spLocks noGrp="1"/>
          </p:cNvSpPr>
          <p:nvPr>
            <p:ph type="title"/>
          </p:nvPr>
        </p:nvSpPr>
        <p:spPr>
          <a:xfrm>
            <a:off x="801909" y="69499"/>
            <a:ext cx="7559310" cy="1196100"/>
          </a:xfrm>
        </p:spPr>
        <p:txBody>
          <a:bodyPr/>
          <a:lstStyle/>
          <a:p>
            <a:r>
              <a:rPr lang="en-US" dirty="0" smtClean="0"/>
              <a:t>Nodal Officer Categorization</a:t>
            </a:r>
            <a:endParaRPr lang="en-IN" dirty="0"/>
          </a:p>
        </p:txBody>
      </p:sp>
      <p:pic>
        <p:nvPicPr>
          <p:cNvPr id="7" name="Google Shape;1439;p66"/>
          <p:cNvPicPr preferRelativeResize="0"/>
          <p:nvPr/>
        </p:nvPicPr>
        <p:blipFill>
          <a:blip r:embed="rId6">
            <a:alphaModFix/>
          </a:blip>
          <a:stretch>
            <a:fillRect/>
          </a:stretch>
        </p:blipFill>
        <p:spPr>
          <a:xfrm>
            <a:off x="6571956" y="1835705"/>
            <a:ext cx="2436416" cy="2261294"/>
          </a:xfrm>
          <a:prstGeom prst="rect">
            <a:avLst/>
          </a:prstGeom>
          <a:noFill/>
          <a:ln>
            <a:noFill/>
          </a:ln>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wind"/>
      </p:transition>
    </mc:Choice>
    <mc:Fallback>
      <p:transition spd="slow">
        <p:fade/>
      </p:transition>
    </mc:Fallback>
  </mc:AlternateContent>
  <p:timing>
    <p:tnLst>
      <p:par>
        <p:cTn id="1" dur="indefinite" restart="never" nodeType="tmRoot"/>
      </p:par>
    </p:tnLst>
  </p:timing>
</p:sld>
</file>

<file path=ppt/theme/theme1.xml><?xml version="1.0" encoding="utf-8"?>
<a:theme xmlns:a="http://schemas.openxmlformats.org/drawingml/2006/main" name="Blood Bank Center by Slidesgo">
  <a:themeElements>
    <a:clrScheme name="Simple Light">
      <a:dk1>
        <a:srgbClr val="2C0604"/>
      </a:dk1>
      <a:lt1>
        <a:srgbClr val="A82B1E"/>
      </a:lt1>
      <a:dk2>
        <a:srgbClr val="E5CF81"/>
      </a:dk2>
      <a:lt2>
        <a:srgbClr val="000000"/>
      </a:lt2>
      <a:accent1>
        <a:srgbClr val="FF6D67"/>
      </a:accent1>
      <a:accent2>
        <a:srgbClr val="FFBDCE"/>
      </a:accent2>
      <a:accent3>
        <a:srgbClr val="D03932"/>
      </a:accent3>
      <a:accent4>
        <a:srgbClr val="8E2638"/>
      </a:accent4>
      <a:accent5>
        <a:srgbClr val="FFFFFF"/>
      </a:accent5>
      <a:accent6>
        <a:srgbClr val="E17D96"/>
      </a:accent6>
      <a:hlink>
        <a:srgbClr val="80002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328</TotalTime>
  <Words>379</Words>
  <Application>Microsoft Office PowerPoint</Application>
  <PresentationFormat>On-screen Show (16:9)</PresentationFormat>
  <Paragraphs>58</Paragraphs>
  <Slides>11</Slides>
  <Notes>11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Arial</vt:lpstr>
      <vt:lpstr>Krona One</vt:lpstr>
      <vt:lpstr>Roboto</vt:lpstr>
      <vt:lpstr>Barlow</vt:lpstr>
      <vt:lpstr>Oswald</vt:lpstr>
      <vt:lpstr>Blood Bank Center by Slidesgo</vt:lpstr>
      <vt:lpstr>BLOOD BANK</vt:lpstr>
      <vt:lpstr>Introduction</vt:lpstr>
      <vt:lpstr>INTRODUCTION</vt:lpstr>
      <vt:lpstr>Business Model </vt:lpstr>
      <vt:lpstr>Extended Entity Relation Diagram </vt:lpstr>
      <vt:lpstr>Unified Model Language Diagram</vt:lpstr>
      <vt:lpstr>Normalized Relational Model </vt:lpstr>
      <vt:lpstr>OUR STATISTICS</vt:lpstr>
      <vt:lpstr>Nodal Officer Categorization</vt:lpstr>
      <vt:lpstr>No: of Hospitals in Each state</vt:lpstr>
      <vt:lpstr>Thanks!!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BLOOD BANK</dc:title>
  <dc:creator>Admin</dc:creator>
  <cp:lastModifiedBy>Admin</cp:lastModifiedBy>
  <cp:revision>22</cp:revision>
  <dcterms:modified xsi:type="dcterms:W3CDTF">2022-04-27T18:56:17Z</dcterms:modified>
</cp:coreProperties>
</file>